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73" r:id="rId4"/>
    <p:sldId id="262" r:id="rId5"/>
    <p:sldId id="263" r:id="rId6"/>
    <p:sldId id="264" r:id="rId7"/>
    <p:sldId id="265" r:id="rId8"/>
    <p:sldId id="278" r:id="rId9"/>
    <p:sldId id="274" r:id="rId10"/>
    <p:sldId id="266" r:id="rId11"/>
    <p:sldId id="267" r:id="rId12"/>
    <p:sldId id="268" r:id="rId13"/>
    <p:sldId id="275" r:id="rId14"/>
    <p:sldId id="276"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3E519-1FA5-448A-9722-E9AC2D61C524}" v="4" dt="2019-11-11T15:02:38.33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67" d="100"/>
          <a:sy n="67" d="100"/>
        </p:scale>
        <p:origin x="5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e Solle" userId="aa2ec6e0-f6df-41d1-9167-7cd823556c73" providerId="ADAL" clId="{0EE3E519-1FA5-448A-9722-E9AC2D61C524}"/>
    <pc:docChg chg="undo custSel addSld delSld modSld">
      <pc:chgData name="Marije Solle" userId="aa2ec6e0-f6df-41d1-9167-7cd823556c73" providerId="ADAL" clId="{0EE3E519-1FA5-448A-9722-E9AC2D61C524}" dt="2019-11-11T15:26:16.636" v="1236" actId="20577"/>
      <pc:docMkLst>
        <pc:docMk/>
      </pc:docMkLst>
      <pc:sldChg chg="add">
        <pc:chgData name="Marije Solle" userId="aa2ec6e0-f6df-41d1-9167-7cd823556c73" providerId="ADAL" clId="{0EE3E519-1FA5-448A-9722-E9AC2D61C524}" dt="2019-11-11T15:16:03.200" v="208"/>
        <pc:sldMkLst>
          <pc:docMk/>
          <pc:sldMk cId="800755182" sldId="262"/>
        </pc:sldMkLst>
      </pc:sldChg>
      <pc:sldChg chg="add">
        <pc:chgData name="Marije Solle" userId="aa2ec6e0-f6df-41d1-9167-7cd823556c73" providerId="ADAL" clId="{0EE3E519-1FA5-448A-9722-E9AC2D61C524}" dt="2019-11-11T15:16:12.920" v="209"/>
        <pc:sldMkLst>
          <pc:docMk/>
          <pc:sldMk cId="954457264" sldId="263"/>
        </pc:sldMkLst>
      </pc:sldChg>
      <pc:sldChg chg="add">
        <pc:chgData name="Marije Solle" userId="aa2ec6e0-f6df-41d1-9167-7cd823556c73" providerId="ADAL" clId="{0EE3E519-1FA5-448A-9722-E9AC2D61C524}" dt="2019-11-11T15:16:21.978" v="210"/>
        <pc:sldMkLst>
          <pc:docMk/>
          <pc:sldMk cId="373917449" sldId="264"/>
        </pc:sldMkLst>
      </pc:sldChg>
      <pc:sldChg chg="modSp add">
        <pc:chgData name="Marije Solle" userId="aa2ec6e0-f6df-41d1-9167-7cd823556c73" providerId="ADAL" clId="{0EE3E519-1FA5-448A-9722-E9AC2D61C524}" dt="2019-11-11T15:16:49.763" v="213"/>
        <pc:sldMkLst>
          <pc:docMk/>
          <pc:sldMk cId="3193029130" sldId="265"/>
        </pc:sldMkLst>
        <pc:spChg chg="mod">
          <ac:chgData name="Marije Solle" userId="aa2ec6e0-f6df-41d1-9167-7cd823556c73" providerId="ADAL" clId="{0EE3E519-1FA5-448A-9722-E9AC2D61C524}" dt="2019-11-11T15:16:49.763" v="213"/>
          <ac:spMkLst>
            <pc:docMk/>
            <pc:sldMk cId="3193029130" sldId="265"/>
            <ac:spMk id="3" creationId="{00000000-0000-0000-0000-000000000000}"/>
          </ac:spMkLst>
        </pc:spChg>
      </pc:sldChg>
      <pc:sldChg chg="modSp">
        <pc:chgData name="Marije Solle" userId="aa2ec6e0-f6df-41d1-9167-7cd823556c73" providerId="ADAL" clId="{0EE3E519-1FA5-448A-9722-E9AC2D61C524}" dt="2019-11-11T15:18:17.078" v="512" actId="20577"/>
        <pc:sldMkLst>
          <pc:docMk/>
          <pc:sldMk cId="768941971" sldId="266"/>
        </pc:sldMkLst>
        <pc:spChg chg="mod">
          <ac:chgData name="Marije Solle" userId="aa2ec6e0-f6df-41d1-9167-7cd823556c73" providerId="ADAL" clId="{0EE3E519-1FA5-448A-9722-E9AC2D61C524}" dt="2019-11-11T15:18:17.078" v="512" actId="20577"/>
          <ac:spMkLst>
            <pc:docMk/>
            <pc:sldMk cId="768941971" sldId="266"/>
            <ac:spMk id="2" creationId="{00000000-0000-0000-0000-000000000000}"/>
          </ac:spMkLst>
        </pc:spChg>
      </pc:sldChg>
      <pc:sldChg chg="modSp add modAnim">
        <pc:chgData name="Marije Solle" userId="aa2ec6e0-f6df-41d1-9167-7cd823556c73" providerId="ADAL" clId="{0EE3E519-1FA5-448A-9722-E9AC2D61C524}" dt="2019-11-11T15:18:51.330" v="596"/>
        <pc:sldMkLst>
          <pc:docMk/>
          <pc:sldMk cId="3574814351" sldId="267"/>
        </pc:sldMkLst>
        <pc:spChg chg="mod">
          <ac:chgData name="Marije Solle" userId="aa2ec6e0-f6df-41d1-9167-7cd823556c73" providerId="ADAL" clId="{0EE3E519-1FA5-448A-9722-E9AC2D61C524}" dt="2019-11-11T15:18:43.782" v="595" actId="20577"/>
          <ac:spMkLst>
            <pc:docMk/>
            <pc:sldMk cId="3574814351" sldId="267"/>
            <ac:spMk id="3" creationId="{00000000-0000-0000-0000-000000000000}"/>
          </ac:spMkLst>
        </pc:spChg>
      </pc:sldChg>
      <pc:sldChg chg="addSp modSp add mod setBg">
        <pc:chgData name="Marije Solle" userId="aa2ec6e0-f6df-41d1-9167-7cd823556c73" providerId="ADAL" clId="{0EE3E519-1FA5-448A-9722-E9AC2D61C524}" dt="2019-11-11T15:23:48.962" v="691" actId="27636"/>
        <pc:sldMkLst>
          <pc:docMk/>
          <pc:sldMk cId="369096733" sldId="268"/>
        </pc:sldMkLst>
        <pc:spChg chg="mod">
          <ac:chgData name="Marije Solle" userId="aa2ec6e0-f6df-41d1-9167-7cd823556c73" providerId="ADAL" clId="{0EE3E519-1FA5-448A-9722-E9AC2D61C524}" dt="2019-11-11T15:20:41.852" v="645" actId="26606"/>
          <ac:spMkLst>
            <pc:docMk/>
            <pc:sldMk cId="369096733" sldId="268"/>
            <ac:spMk id="2" creationId="{00000000-0000-0000-0000-000000000000}"/>
          </ac:spMkLst>
        </pc:spChg>
        <pc:spChg chg="mod">
          <ac:chgData name="Marije Solle" userId="aa2ec6e0-f6df-41d1-9167-7cd823556c73" providerId="ADAL" clId="{0EE3E519-1FA5-448A-9722-E9AC2D61C524}" dt="2019-11-11T15:23:48.962" v="691" actId="27636"/>
          <ac:spMkLst>
            <pc:docMk/>
            <pc:sldMk cId="369096733" sldId="268"/>
            <ac:spMk id="3" creationId="{00000000-0000-0000-0000-000000000000}"/>
          </ac:spMkLst>
        </pc:spChg>
        <pc:picChg chg="add mod">
          <ac:chgData name="Marije Solle" userId="aa2ec6e0-f6df-41d1-9167-7cd823556c73" providerId="ADAL" clId="{0EE3E519-1FA5-448A-9722-E9AC2D61C524}" dt="2019-11-11T15:20:45.351" v="646" actId="27614"/>
          <ac:picMkLst>
            <pc:docMk/>
            <pc:sldMk cId="369096733" sldId="268"/>
            <ac:picMk id="4" creationId="{CE213376-B733-4575-B21A-DAE7A33563E7}"/>
          </ac:picMkLst>
        </pc:picChg>
      </pc:sldChg>
      <pc:sldChg chg="del">
        <pc:chgData name="Marije Solle" userId="aa2ec6e0-f6df-41d1-9167-7cd823556c73" providerId="ADAL" clId="{0EE3E519-1FA5-448A-9722-E9AC2D61C524}" dt="2019-11-11T15:15:37.254" v="204" actId="2696"/>
        <pc:sldMkLst>
          <pc:docMk/>
          <pc:sldMk cId="2135809827" sldId="271"/>
        </pc:sldMkLst>
      </pc:sldChg>
      <pc:sldChg chg="modSp">
        <pc:chgData name="Marije Solle" userId="aa2ec6e0-f6df-41d1-9167-7cd823556c73" providerId="ADAL" clId="{0EE3E519-1FA5-448A-9722-E9AC2D61C524}" dt="2019-11-11T15:14:22.371" v="60" actId="20577"/>
        <pc:sldMkLst>
          <pc:docMk/>
          <pc:sldMk cId="3043052847" sldId="272"/>
        </pc:sldMkLst>
        <pc:spChg chg="mod">
          <ac:chgData name="Marije Solle" userId="aa2ec6e0-f6df-41d1-9167-7cd823556c73" providerId="ADAL" clId="{0EE3E519-1FA5-448A-9722-E9AC2D61C524}" dt="2019-11-11T15:14:22.371" v="60" actId="20577"/>
          <ac:spMkLst>
            <pc:docMk/>
            <pc:sldMk cId="3043052847" sldId="272"/>
            <ac:spMk id="3" creationId="{997A9551-75C3-4AF8-9870-48E7E8954D18}"/>
          </ac:spMkLst>
        </pc:spChg>
      </pc:sldChg>
      <pc:sldChg chg="addSp delSp modSp">
        <pc:chgData name="Marije Solle" userId="aa2ec6e0-f6df-41d1-9167-7cd823556c73" providerId="ADAL" clId="{0EE3E519-1FA5-448A-9722-E9AC2D61C524}" dt="2019-11-11T15:21:30.773" v="677" actId="26606"/>
        <pc:sldMkLst>
          <pc:docMk/>
          <pc:sldMk cId="3876141701" sldId="273"/>
        </pc:sldMkLst>
        <pc:spChg chg="mod">
          <ac:chgData name="Marije Solle" userId="aa2ec6e0-f6df-41d1-9167-7cd823556c73" providerId="ADAL" clId="{0EE3E519-1FA5-448A-9722-E9AC2D61C524}" dt="2019-11-11T15:21:30.773" v="677" actId="26606"/>
          <ac:spMkLst>
            <pc:docMk/>
            <pc:sldMk cId="3876141701" sldId="273"/>
            <ac:spMk id="2" creationId="{5B3A4255-BEED-4113-B27E-D031D2717F11}"/>
          </ac:spMkLst>
        </pc:spChg>
        <pc:spChg chg="mod">
          <ac:chgData name="Marije Solle" userId="aa2ec6e0-f6df-41d1-9167-7cd823556c73" providerId="ADAL" clId="{0EE3E519-1FA5-448A-9722-E9AC2D61C524}" dt="2019-11-11T15:21:30.773" v="677" actId="26606"/>
          <ac:spMkLst>
            <pc:docMk/>
            <pc:sldMk cId="3876141701" sldId="273"/>
            <ac:spMk id="8" creationId="{5ACD431F-59E9-491A-9857-71B1C770D7A0}"/>
          </ac:spMkLst>
        </pc:spChg>
        <pc:picChg chg="add mod">
          <ac:chgData name="Marije Solle" userId="aa2ec6e0-f6df-41d1-9167-7cd823556c73" providerId="ADAL" clId="{0EE3E519-1FA5-448A-9722-E9AC2D61C524}" dt="2019-11-11T15:21:30.773" v="677" actId="26606"/>
          <ac:picMkLst>
            <pc:docMk/>
            <pc:sldMk cId="3876141701" sldId="273"/>
            <ac:picMk id="3" creationId="{3387A20E-853F-4768-A49D-437C15E2D538}"/>
          </ac:picMkLst>
        </pc:picChg>
        <pc:picChg chg="mod">
          <ac:chgData name="Marije Solle" userId="aa2ec6e0-f6df-41d1-9167-7cd823556c73" providerId="ADAL" clId="{0EE3E519-1FA5-448A-9722-E9AC2D61C524}" dt="2019-11-11T15:21:30.773" v="677" actId="26606"/>
          <ac:picMkLst>
            <pc:docMk/>
            <pc:sldMk cId="3876141701" sldId="273"/>
            <ac:picMk id="4" creationId="{70589384-CB8A-4716-AE33-BB13D5CCE2A7}"/>
          </ac:picMkLst>
        </pc:picChg>
        <pc:picChg chg="del">
          <ac:chgData name="Marije Solle" userId="aa2ec6e0-f6df-41d1-9167-7cd823556c73" providerId="ADAL" clId="{0EE3E519-1FA5-448A-9722-E9AC2D61C524}" dt="2019-11-11T15:15:41.208" v="205" actId="478"/>
          <ac:picMkLst>
            <pc:docMk/>
            <pc:sldMk cId="3876141701" sldId="273"/>
            <ac:picMk id="6" creationId="{47148499-D12E-4354-B990-4B5959B6400C}"/>
          </ac:picMkLst>
        </pc:picChg>
        <pc:picChg chg="del">
          <ac:chgData name="Marije Solle" userId="aa2ec6e0-f6df-41d1-9167-7cd823556c73" providerId="ADAL" clId="{0EE3E519-1FA5-448A-9722-E9AC2D61C524}" dt="2019-11-11T15:15:44.631" v="207" actId="478"/>
          <ac:picMkLst>
            <pc:docMk/>
            <pc:sldMk cId="3876141701" sldId="273"/>
            <ac:picMk id="7" creationId="{CB79D989-94AA-4245-BFC5-C0C72B117D10}"/>
          </ac:picMkLst>
        </pc:picChg>
        <pc:picChg chg="del">
          <ac:chgData name="Marije Solle" userId="aa2ec6e0-f6df-41d1-9167-7cd823556c73" providerId="ADAL" clId="{0EE3E519-1FA5-448A-9722-E9AC2D61C524}" dt="2019-11-11T15:15:42.927" v="206" actId="478"/>
          <ac:picMkLst>
            <pc:docMk/>
            <pc:sldMk cId="3876141701" sldId="273"/>
            <ac:picMk id="9" creationId="{B405B927-B6E2-41CB-B30E-EFA285009D56}"/>
          </ac:picMkLst>
        </pc:picChg>
      </pc:sldChg>
      <pc:sldChg chg="modSp add">
        <pc:chgData name="Marije Solle" userId="aa2ec6e0-f6df-41d1-9167-7cd823556c73" providerId="ADAL" clId="{0EE3E519-1FA5-448A-9722-E9AC2D61C524}" dt="2019-11-11T15:18:06.826" v="484" actId="20577"/>
        <pc:sldMkLst>
          <pc:docMk/>
          <pc:sldMk cId="695313090" sldId="274"/>
        </pc:sldMkLst>
        <pc:spChg chg="mod">
          <ac:chgData name="Marije Solle" userId="aa2ec6e0-f6df-41d1-9167-7cd823556c73" providerId="ADAL" clId="{0EE3E519-1FA5-448A-9722-E9AC2D61C524}" dt="2019-11-11T15:16:57.083" v="226" actId="20577"/>
          <ac:spMkLst>
            <pc:docMk/>
            <pc:sldMk cId="695313090" sldId="274"/>
            <ac:spMk id="2" creationId="{305E13A5-718B-4836-AAF0-DBF21D9A8917}"/>
          </ac:spMkLst>
        </pc:spChg>
        <pc:spChg chg="mod">
          <ac:chgData name="Marije Solle" userId="aa2ec6e0-f6df-41d1-9167-7cd823556c73" providerId="ADAL" clId="{0EE3E519-1FA5-448A-9722-E9AC2D61C524}" dt="2019-11-11T15:18:06.826" v="484" actId="20577"/>
          <ac:spMkLst>
            <pc:docMk/>
            <pc:sldMk cId="695313090" sldId="274"/>
            <ac:spMk id="3" creationId="{90C7D20C-528D-4C98-AC54-A49C06BF116A}"/>
          </ac:spMkLst>
        </pc:spChg>
      </pc:sldChg>
      <pc:sldChg chg="addSp modSp add mod setBg">
        <pc:chgData name="Marije Solle" userId="aa2ec6e0-f6df-41d1-9167-7cd823556c73" providerId="ADAL" clId="{0EE3E519-1FA5-448A-9722-E9AC2D61C524}" dt="2019-11-11T15:20:18.232" v="643" actId="27614"/>
        <pc:sldMkLst>
          <pc:docMk/>
          <pc:sldMk cId="2041577492" sldId="275"/>
        </pc:sldMkLst>
        <pc:spChg chg="mod">
          <ac:chgData name="Marije Solle" userId="aa2ec6e0-f6df-41d1-9167-7cd823556c73" providerId="ADAL" clId="{0EE3E519-1FA5-448A-9722-E9AC2D61C524}" dt="2019-11-11T15:20:13.653" v="642" actId="26606"/>
          <ac:spMkLst>
            <pc:docMk/>
            <pc:sldMk cId="2041577492" sldId="275"/>
            <ac:spMk id="2" creationId="{397109DA-5D3D-4CC1-8B1B-3831CD7A259F}"/>
          </ac:spMkLst>
        </pc:spChg>
        <pc:spChg chg="mod">
          <ac:chgData name="Marije Solle" userId="aa2ec6e0-f6df-41d1-9167-7cd823556c73" providerId="ADAL" clId="{0EE3E519-1FA5-448A-9722-E9AC2D61C524}" dt="2019-11-11T15:20:13.653" v="642" actId="26606"/>
          <ac:spMkLst>
            <pc:docMk/>
            <pc:sldMk cId="2041577492" sldId="275"/>
            <ac:spMk id="3" creationId="{8076852F-978A-4B7C-B396-D4D1DFFCDEC1}"/>
          </ac:spMkLst>
        </pc:spChg>
        <pc:spChg chg="add">
          <ac:chgData name="Marije Solle" userId="aa2ec6e0-f6df-41d1-9167-7cd823556c73" providerId="ADAL" clId="{0EE3E519-1FA5-448A-9722-E9AC2D61C524}" dt="2019-11-11T15:20:13.653" v="642" actId="26606"/>
          <ac:spMkLst>
            <pc:docMk/>
            <pc:sldMk cId="2041577492" sldId="275"/>
            <ac:spMk id="9" creationId="{C51136FD-BBB2-4EB4-A240-3E21EECF7365}"/>
          </ac:spMkLst>
        </pc:spChg>
        <pc:picChg chg="add mod">
          <ac:chgData name="Marije Solle" userId="aa2ec6e0-f6df-41d1-9167-7cd823556c73" providerId="ADAL" clId="{0EE3E519-1FA5-448A-9722-E9AC2D61C524}" dt="2019-11-11T15:20:18.232" v="643" actId="27614"/>
          <ac:picMkLst>
            <pc:docMk/>
            <pc:sldMk cId="2041577492" sldId="275"/>
            <ac:picMk id="4" creationId="{71444E66-9B2A-4FDC-B0DE-8BD8C114E289}"/>
          </ac:picMkLst>
        </pc:picChg>
        <pc:cxnChg chg="add">
          <ac:chgData name="Marije Solle" userId="aa2ec6e0-f6df-41d1-9167-7cd823556c73" providerId="ADAL" clId="{0EE3E519-1FA5-448A-9722-E9AC2D61C524}" dt="2019-11-11T15:20:13.653" v="642" actId="26606"/>
          <ac:cxnSpMkLst>
            <pc:docMk/>
            <pc:sldMk cId="2041577492" sldId="275"/>
            <ac:cxnSpMk id="11" creationId="{C6826B28-36B0-4CC1-8EC8-EF9B88B3564A}"/>
          </ac:cxnSpMkLst>
        </pc:cxnChg>
      </pc:sldChg>
      <pc:sldChg chg="addSp delSp modSp add mod setBg">
        <pc:chgData name="Marije Solle" userId="aa2ec6e0-f6df-41d1-9167-7cd823556c73" providerId="ADAL" clId="{0EE3E519-1FA5-448A-9722-E9AC2D61C524}" dt="2019-11-11T15:23:35.048" v="688" actId="1076"/>
        <pc:sldMkLst>
          <pc:docMk/>
          <pc:sldMk cId="636569398" sldId="276"/>
        </pc:sldMkLst>
        <pc:spChg chg="mod">
          <ac:chgData name="Marije Solle" userId="aa2ec6e0-f6df-41d1-9167-7cd823556c73" providerId="ADAL" clId="{0EE3E519-1FA5-448A-9722-E9AC2D61C524}" dt="2019-11-11T15:22:47.579" v="680" actId="26606"/>
          <ac:spMkLst>
            <pc:docMk/>
            <pc:sldMk cId="636569398" sldId="276"/>
            <ac:spMk id="2" creationId="{FA237894-C6DA-41E4-9108-6BD458E1C832}"/>
          </ac:spMkLst>
        </pc:spChg>
        <pc:spChg chg="add del mod">
          <ac:chgData name="Marije Solle" userId="aa2ec6e0-f6df-41d1-9167-7cd823556c73" providerId="ADAL" clId="{0EE3E519-1FA5-448A-9722-E9AC2D61C524}" dt="2019-11-11T15:22:47.579" v="680" actId="26606"/>
          <ac:spMkLst>
            <pc:docMk/>
            <pc:sldMk cId="636569398" sldId="276"/>
            <ac:spMk id="3" creationId="{B3200A45-5549-465D-A14A-8B9AF705A29D}"/>
          </ac:spMkLst>
        </pc:spChg>
        <pc:spChg chg="add mod">
          <ac:chgData name="Marije Solle" userId="aa2ec6e0-f6df-41d1-9167-7cd823556c73" providerId="ADAL" clId="{0EE3E519-1FA5-448A-9722-E9AC2D61C524}" dt="2019-11-11T15:23:35.048" v="688" actId="1076"/>
          <ac:spMkLst>
            <pc:docMk/>
            <pc:sldMk cId="636569398" sldId="276"/>
            <ac:spMk id="6" creationId="{EA6A07AB-EC95-4660-A264-FF39C9E4262D}"/>
          </ac:spMkLst>
        </pc:spChg>
        <pc:graphicFrameChg chg="add del">
          <ac:chgData name="Marije Solle" userId="aa2ec6e0-f6df-41d1-9167-7cd823556c73" providerId="ADAL" clId="{0EE3E519-1FA5-448A-9722-E9AC2D61C524}" dt="2019-11-11T15:22:47.548" v="679" actId="26606"/>
          <ac:graphicFrameMkLst>
            <pc:docMk/>
            <pc:sldMk cId="636569398" sldId="276"/>
            <ac:graphicFrameMk id="5" creationId="{AD6A90A7-C2E4-4FC9-9686-AD18C39EF764}"/>
          </ac:graphicFrameMkLst>
        </pc:graphicFrameChg>
        <pc:graphicFrameChg chg="add mod ord modGraphic">
          <ac:chgData name="Marije Solle" userId="aa2ec6e0-f6df-41d1-9167-7cd823556c73" providerId="ADAL" clId="{0EE3E519-1FA5-448A-9722-E9AC2D61C524}" dt="2019-11-11T15:23:02.163" v="686" actId="26606"/>
          <ac:graphicFrameMkLst>
            <pc:docMk/>
            <pc:sldMk cId="636569398" sldId="276"/>
            <ac:graphicFrameMk id="7" creationId="{4E7A9CBC-D8AC-42BE-B948-89FA39E4EBB3}"/>
          </ac:graphicFrameMkLst>
        </pc:graphicFrameChg>
        <pc:picChg chg="add mod">
          <ac:chgData name="Marije Solle" userId="aa2ec6e0-f6df-41d1-9167-7cd823556c73" providerId="ADAL" clId="{0EE3E519-1FA5-448A-9722-E9AC2D61C524}" dt="2019-11-11T15:23:02.163" v="686" actId="26606"/>
          <ac:picMkLst>
            <pc:docMk/>
            <pc:sldMk cId="636569398" sldId="276"/>
            <ac:picMk id="4" creationId="{32293273-B079-4EC1-BCDE-7CEDE7A9F636}"/>
          </ac:picMkLst>
        </pc:picChg>
      </pc:sldChg>
      <pc:sldChg chg="modSp add">
        <pc:chgData name="Marije Solle" userId="aa2ec6e0-f6df-41d1-9167-7cd823556c73" providerId="ADAL" clId="{0EE3E519-1FA5-448A-9722-E9AC2D61C524}" dt="2019-11-11T15:24:27.701" v="840" actId="20577"/>
        <pc:sldMkLst>
          <pc:docMk/>
          <pc:sldMk cId="3206020230" sldId="277"/>
        </pc:sldMkLst>
        <pc:spChg chg="mod">
          <ac:chgData name="Marije Solle" userId="aa2ec6e0-f6df-41d1-9167-7cd823556c73" providerId="ADAL" clId="{0EE3E519-1FA5-448A-9722-E9AC2D61C524}" dt="2019-11-11T15:23:55.119" v="702" actId="20577"/>
          <ac:spMkLst>
            <pc:docMk/>
            <pc:sldMk cId="3206020230" sldId="277"/>
            <ac:spMk id="2" creationId="{B9FC0B8D-FCCA-47D5-874F-63E656FEF538}"/>
          </ac:spMkLst>
        </pc:spChg>
        <pc:spChg chg="mod">
          <ac:chgData name="Marije Solle" userId="aa2ec6e0-f6df-41d1-9167-7cd823556c73" providerId="ADAL" clId="{0EE3E519-1FA5-448A-9722-E9AC2D61C524}" dt="2019-11-11T15:24:27.701" v="840" actId="20577"/>
          <ac:spMkLst>
            <pc:docMk/>
            <pc:sldMk cId="3206020230" sldId="277"/>
            <ac:spMk id="3" creationId="{1C982D5D-8368-428E-97C7-61797C5E5071}"/>
          </ac:spMkLst>
        </pc:spChg>
      </pc:sldChg>
      <pc:sldChg chg="modSp add">
        <pc:chgData name="Marije Solle" userId="aa2ec6e0-f6df-41d1-9167-7cd823556c73" providerId="ADAL" clId="{0EE3E519-1FA5-448A-9722-E9AC2D61C524}" dt="2019-11-11T15:26:16.636" v="1236" actId="20577"/>
        <pc:sldMkLst>
          <pc:docMk/>
          <pc:sldMk cId="277082272" sldId="278"/>
        </pc:sldMkLst>
        <pc:spChg chg="mod">
          <ac:chgData name="Marije Solle" userId="aa2ec6e0-f6df-41d1-9167-7cd823556c73" providerId="ADAL" clId="{0EE3E519-1FA5-448A-9722-E9AC2D61C524}" dt="2019-11-11T15:24:46.156" v="849" actId="20577"/>
          <ac:spMkLst>
            <pc:docMk/>
            <pc:sldMk cId="277082272" sldId="278"/>
            <ac:spMk id="2" creationId="{C526164C-51AF-406E-A181-603149FCEFA5}"/>
          </ac:spMkLst>
        </pc:spChg>
        <pc:spChg chg="mod">
          <ac:chgData name="Marije Solle" userId="aa2ec6e0-f6df-41d1-9167-7cd823556c73" providerId="ADAL" clId="{0EE3E519-1FA5-448A-9722-E9AC2D61C524}" dt="2019-11-11T15:26:16.636" v="1236" actId="20577"/>
          <ac:spMkLst>
            <pc:docMk/>
            <pc:sldMk cId="277082272" sldId="278"/>
            <ac:spMk id="3" creationId="{C44B1D6E-27F7-4445-8429-C35D3DF649D7}"/>
          </ac:spMkLst>
        </pc:spChg>
      </pc:sldChg>
    </pc:docChg>
  </pc:docChgLst>
  <pc:docChgLst>
    <pc:chgData name="Marije Solle" userId="aa2ec6e0-f6df-41d1-9167-7cd823556c73" providerId="ADAL" clId="{9DEA792C-7CCA-4E2B-9699-00F34F0541CD}"/>
    <pc:docChg chg="custSel mod addSld delSld modSld">
      <pc:chgData name="Marije Solle" userId="aa2ec6e0-f6df-41d1-9167-7cd823556c73" providerId="ADAL" clId="{9DEA792C-7CCA-4E2B-9699-00F34F0541CD}" dt="2019-11-11T15:02:38.338" v="318"/>
      <pc:docMkLst>
        <pc:docMk/>
      </pc:docMkLst>
      <pc:sldChg chg="del">
        <pc:chgData name="Marije Solle" userId="aa2ec6e0-f6df-41d1-9167-7cd823556c73" providerId="ADAL" clId="{9DEA792C-7CCA-4E2B-9699-00F34F0541CD}" dt="2019-11-11T14:57:37.418" v="11" actId="2696"/>
        <pc:sldMkLst>
          <pc:docMk/>
          <pc:sldMk cId="800755182" sldId="262"/>
        </pc:sldMkLst>
      </pc:sldChg>
      <pc:sldChg chg="del">
        <pc:chgData name="Marije Solle" userId="aa2ec6e0-f6df-41d1-9167-7cd823556c73" providerId="ADAL" clId="{9DEA792C-7CCA-4E2B-9699-00F34F0541CD}" dt="2019-11-11T14:57:36.302" v="10" actId="2696"/>
        <pc:sldMkLst>
          <pc:docMk/>
          <pc:sldMk cId="954457264" sldId="263"/>
        </pc:sldMkLst>
      </pc:sldChg>
      <pc:sldChg chg="del">
        <pc:chgData name="Marije Solle" userId="aa2ec6e0-f6df-41d1-9167-7cd823556c73" providerId="ADAL" clId="{9DEA792C-7CCA-4E2B-9699-00F34F0541CD}" dt="2019-11-11T14:57:35.817" v="9" actId="2696"/>
        <pc:sldMkLst>
          <pc:docMk/>
          <pc:sldMk cId="373917449" sldId="264"/>
        </pc:sldMkLst>
      </pc:sldChg>
      <pc:sldChg chg="del">
        <pc:chgData name="Marije Solle" userId="aa2ec6e0-f6df-41d1-9167-7cd823556c73" providerId="ADAL" clId="{9DEA792C-7CCA-4E2B-9699-00F34F0541CD}" dt="2019-11-11T14:57:35.142" v="8" actId="2696"/>
        <pc:sldMkLst>
          <pc:docMk/>
          <pc:sldMk cId="3193029130" sldId="265"/>
        </pc:sldMkLst>
      </pc:sldChg>
      <pc:sldChg chg="del">
        <pc:chgData name="Marije Solle" userId="aa2ec6e0-f6df-41d1-9167-7cd823556c73" providerId="ADAL" clId="{9DEA792C-7CCA-4E2B-9699-00F34F0541CD}" dt="2019-11-11T14:57:34.160" v="5" actId="2696"/>
        <pc:sldMkLst>
          <pc:docMk/>
          <pc:sldMk cId="3574814351" sldId="267"/>
        </pc:sldMkLst>
      </pc:sldChg>
      <pc:sldChg chg="del">
        <pc:chgData name="Marije Solle" userId="aa2ec6e0-f6df-41d1-9167-7cd823556c73" providerId="ADAL" clId="{9DEA792C-7CCA-4E2B-9699-00F34F0541CD}" dt="2019-11-11T14:57:33.808" v="4" actId="2696"/>
        <pc:sldMkLst>
          <pc:docMk/>
          <pc:sldMk cId="369096733" sldId="268"/>
        </pc:sldMkLst>
      </pc:sldChg>
      <pc:sldChg chg="add">
        <pc:chgData name="Marije Solle" userId="aa2ec6e0-f6df-41d1-9167-7cd823556c73" providerId="ADAL" clId="{9DEA792C-7CCA-4E2B-9699-00F34F0541CD}" dt="2019-11-11T15:02:38.338" v="318"/>
        <pc:sldMkLst>
          <pc:docMk/>
          <pc:sldMk cId="2135809827" sldId="271"/>
        </pc:sldMkLst>
      </pc:sldChg>
      <pc:sldChg chg="modSp">
        <pc:chgData name="Marije Solle" userId="aa2ec6e0-f6df-41d1-9167-7cd823556c73" providerId="ADAL" clId="{9DEA792C-7CCA-4E2B-9699-00F34F0541CD}" dt="2019-11-11T15:00:15.352" v="194" actId="27636"/>
        <pc:sldMkLst>
          <pc:docMk/>
          <pc:sldMk cId="3043052847" sldId="272"/>
        </pc:sldMkLst>
        <pc:spChg chg="mod">
          <ac:chgData name="Marije Solle" userId="aa2ec6e0-f6df-41d1-9167-7cd823556c73" providerId="ADAL" clId="{9DEA792C-7CCA-4E2B-9699-00F34F0541CD}" dt="2019-11-11T15:00:15.352" v="194" actId="27636"/>
          <ac:spMkLst>
            <pc:docMk/>
            <pc:sldMk cId="3043052847" sldId="272"/>
            <ac:spMk id="3" creationId="{997A9551-75C3-4AF8-9870-48E7E8954D18}"/>
          </ac:spMkLst>
        </pc:spChg>
      </pc:sldChg>
      <pc:sldChg chg="addSp delSp modSp">
        <pc:chgData name="Marije Solle" userId="aa2ec6e0-f6df-41d1-9167-7cd823556c73" providerId="ADAL" clId="{9DEA792C-7CCA-4E2B-9699-00F34F0541CD}" dt="2019-11-11T15:02:27.228" v="317" actId="27614"/>
        <pc:sldMkLst>
          <pc:docMk/>
          <pc:sldMk cId="3876141701" sldId="273"/>
        </pc:sldMkLst>
        <pc:spChg chg="mod">
          <ac:chgData name="Marije Solle" userId="aa2ec6e0-f6df-41d1-9167-7cd823556c73" providerId="ADAL" clId="{9DEA792C-7CCA-4E2B-9699-00F34F0541CD}" dt="2019-11-11T15:01:59.822" v="312" actId="26606"/>
          <ac:spMkLst>
            <pc:docMk/>
            <pc:sldMk cId="3876141701" sldId="273"/>
            <ac:spMk id="2" creationId="{5B3A4255-BEED-4113-B27E-D031D2717F11}"/>
          </ac:spMkLst>
        </pc:spChg>
        <pc:spChg chg="mod">
          <ac:chgData name="Marije Solle" userId="aa2ec6e0-f6df-41d1-9167-7cd823556c73" providerId="ADAL" clId="{9DEA792C-7CCA-4E2B-9699-00F34F0541CD}" dt="2019-11-11T15:01:59.822" v="312" actId="26606"/>
          <ac:spMkLst>
            <pc:docMk/>
            <pc:sldMk cId="3876141701" sldId="273"/>
            <ac:spMk id="8" creationId="{5ACD431F-59E9-491A-9857-71B1C770D7A0}"/>
          </ac:spMkLst>
        </pc:spChg>
        <pc:spChg chg="add del">
          <ac:chgData name="Marije Solle" userId="aa2ec6e0-f6df-41d1-9167-7cd823556c73" providerId="ADAL" clId="{9DEA792C-7CCA-4E2B-9699-00F34F0541CD}" dt="2019-11-11T15:01:59.822" v="312" actId="26606"/>
          <ac:spMkLst>
            <pc:docMk/>
            <pc:sldMk cId="3876141701" sldId="273"/>
            <ac:spMk id="10" creationId="{02C24091-6CBB-4025-AC53-9C2BE18C139E}"/>
          </ac:spMkLst>
        </pc:spChg>
        <pc:spChg chg="add del">
          <ac:chgData name="Marije Solle" userId="aa2ec6e0-f6df-41d1-9167-7cd823556c73" providerId="ADAL" clId="{9DEA792C-7CCA-4E2B-9699-00F34F0541CD}" dt="2019-11-11T15:01:59.822" v="312" actId="26606"/>
          <ac:spMkLst>
            <pc:docMk/>
            <pc:sldMk cId="3876141701" sldId="273"/>
            <ac:spMk id="17" creationId="{EE9FADF3-BB8C-41A4-A9EC-718FFD023E1B}"/>
          </ac:spMkLst>
        </pc:spChg>
        <pc:spChg chg="add del">
          <ac:chgData name="Marije Solle" userId="aa2ec6e0-f6df-41d1-9167-7cd823556c73" providerId="ADAL" clId="{9DEA792C-7CCA-4E2B-9699-00F34F0541CD}" dt="2019-11-11T15:01:59.822" v="312" actId="26606"/>
          <ac:spMkLst>
            <pc:docMk/>
            <pc:sldMk cId="3876141701" sldId="273"/>
            <ac:spMk id="19" creationId="{4E058424-DB47-4DAF-9535-3AA665F4977E}"/>
          </ac:spMkLst>
        </pc:spChg>
        <pc:spChg chg="add del">
          <ac:chgData name="Marije Solle" userId="aa2ec6e0-f6df-41d1-9167-7cd823556c73" providerId="ADAL" clId="{9DEA792C-7CCA-4E2B-9699-00F34F0541CD}" dt="2019-11-11T15:02:24.118" v="314" actId="26606"/>
          <ac:spMkLst>
            <pc:docMk/>
            <pc:sldMk cId="3876141701" sldId="273"/>
            <ac:spMk id="24" creationId="{DDD4D97C-2AB4-4985-BC5D-4AA06AA2BE1E}"/>
          </ac:spMkLst>
        </pc:spChg>
        <pc:picChg chg="mod ord">
          <ac:chgData name="Marije Solle" userId="aa2ec6e0-f6df-41d1-9167-7cd823556c73" providerId="ADAL" clId="{9DEA792C-7CCA-4E2B-9699-00F34F0541CD}" dt="2019-11-11T15:01:59.822" v="312" actId="26606"/>
          <ac:picMkLst>
            <pc:docMk/>
            <pc:sldMk cId="3876141701" sldId="273"/>
            <ac:picMk id="4" creationId="{70589384-CB8A-4716-AE33-BB13D5CCE2A7}"/>
          </ac:picMkLst>
        </pc:picChg>
        <pc:picChg chg="del">
          <ac:chgData name="Marije Solle" userId="aa2ec6e0-f6df-41d1-9167-7cd823556c73" providerId="ADAL" clId="{9DEA792C-7CCA-4E2B-9699-00F34F0541CD}" dt="2019-11-11T15:00:54.819" v="307" actId="478"/>
          <ac:picMkLst>
            <pc:docMk/>
            <pc:sldMk cId="3876141701" sldId="273"/>
            <ac:picMk id="5" creationId="{66735DC4-5489-424F-BD97-E21744AEF0FF}"/>
          </ac:picMkLst>
        </pc:picChg>
        <pc:picChg chg="add mod">
          <ac:chgData name="Marije Solle" userId="aa2ec6e0-f6df-41d1-9167-7cd823556c73" providerId="ADAL" clId="{9DEA792C-7CCA-4E2B-9699-00F34F0541CD}" dt="2019-11-11T15:02:27.228" v="315" actId="27614"/>
          <ac:picMkLst>
            <pc:docMk/>
            <pc:sldMk cId="3876141701" sldId="273"/>
            <ac:picMk id="6" creationId="{47148499-D12E-4354-B990-4B5959B6400C}"/>
          </ac:picMkLst>
        </pc:picChg>
        <pc:picChg chg="add mod">
          <ac:chgData name="Marije Solle" userId="aa2ec6e0-f6df-41d1-9167-7cd823556c73" providerId="ADAL" clId="{9DEA792C-7CCA-4E2B-9699-00F34F0541CD}" dt="2019-11-11T15:02:27.228" v="317" actId="27614"/>
          <ac:picMkLst>
            <pc:docMk/>
            <pc:sldMk cId="3876141701" sldId="273"/>
            <ac:picMk id="7" creationId="{CB79D989-94AA-4245-BFC5-C0C72B117D10}"/>
          </ac:picMkLst>
        </pc:picChg>
        <pc:picChg chg="add mod ord">
          <ac:chgData name="Marije Solle" userId="aa2ec6e0-f6df-41d1-9167-7cd823556c73" providerId="ADAL" clId="{9DEA792C-7CCA-4E2B-9699-00F34F0541CD}" dt="2019-11-11T15:02:27.228" v="316" actId="27614"/>
          <ac:picMkLst>
            <pc:docMk/>
            <pc:sldMk cId="3876141701" sldId="273"/>
            <ac:picMk id="9" creationId="{B405B927-B6E2-41CB-B30E-EFA285009D56}"/>
          </ac:picMkLst>
        </pc:picChg>
        <pc:cxnChg chg="add del">
          <ac:chgData name="Marije Solle" userId="aa2ec6e0-f6df-41d1-9167-7cd823556c73" providerId="ADAL" clId="{9DEA792C-7CCA-4E2B-9699-00F34F0541CD}" dt="2019-11-11T15:01:59.822" v="312" actId="26606"/>
          <ac:cxnSpMkLst>
            <pc:docMk/>
            <pc:sldMk cId="3876141701" sldId="273"/>
            <ac:cxnSpMk id="15" creationId="{94E6E307-F753-4D8B-8C37-73D4208D650F}"/>
          </ac:cxnSpMkLst>
        </pc:cxnChg>
      </pc:sldChg>
      <pc:sldChg chg="del">
        <pc:chgData name="Marije Solle" userId="aa2ec6e0-f6df-41d1-9167-7cd823556c73" providerId="ADAL" clId="{9DEA792C-7CCA-4E2B-9699-00F34F0541CD}" dt="2019-11-11T14:57:34.810" v="7" actId="2696"/>
        <pc:sldMkLst>
          <pc:docMk/>
          <pc:sldMk cId="2434673059" sldId="274"/>
        </pc:sldMkLst>
      </pc:sldChg>
      <pc:sldChg chg="del">
        <pc:chgData name="Marije Solle" userId="aa2ec6e0-f6df-41d1-9167-7cd823556c73" providerId="ADAL" clId="{9DEA792C-7CCA-4E2B-9699-00F34F0541CD}" dt="2019-11-11T14:57:34.526" v="6" actId="2696"/>
        <pc:sldMkLst>
          <pc:docMk/>
          <pc:sldMk cId="779025153" sldId="275"/>
        </pc:sldMkLst>
      </pc:sldChg>
      <pc:sldChg chg="del">
        <pc:chgData name="Marije Solle" userId="aa2ec6e0-f6df-41d1-9167-7cd823556c73" providerId="ADAL" clId="{9DEA792C-7CCA-4E2B-9699-00F34F0541CD}" dt="2019-11-11T14:57:33.524" v="3" actId="2696"/>
        <pc:sldMkLst>
          <pc:docMk/>
          <pc:sldMk cId="2794961246" sldId="276"/>
        </pc:sldMkLst>
      </pc:sldChg>
      <pc:sldChg chg="del">
        <pc:chgData name="Marije Solle" userId="aa2ec6e0-f6df-41d1-9167-7cd823556c73" providerId="ADAL" clId="{9DEA792C-7CCA-4E2B-9699-00F34F0541CD}" dt="2019-11-11T14:57:33.158" v="2" actId="2696"/>
        <pc:sldMkLst>
          <pc:docMk/>
          <pc:sldMk cId="2370287420" sldId="277"/>
        </pc:sldMkLst>
      </pc:sldChg>
      <pc:sldChg chg="del">
        <pc:chgData name="Marije Solle" userId="aa2ec6e0-f6df-41d1-9167-7cd823556c73" providerId="ADAL" clId="{9DEA792C-7CCA-4E2B-9699-00F34F0541CD}" dt="2019-11-11T14:57:32.786" v="1" actId="2696"/>
        <pc:sldMkLst>
          <pc:docMk/>
          <pc:sldMk cId="3590060716" sldId="278"/>
        </pc:sldMkLst>
      </pc:sldChg>
      <pc:sldChg chg="del">
        <pc:chgData name="Marije Solle" userId="aa2ec6e0-f6df-41d1-9167-7cd823556c73" providerId="ADAL" clId="{9DEA792C-7CCA-4E2B-9699-00F34F0541CD}" dt="2019-11-11T14:57:32.407" v="0" actId="2696"/>
        <pc:sldMkLst>
          <pc:docMk/>
          <pc:sldMk cId="3598021983" sldId="279"/>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92ED5-3D93-463D-A68E-2F33E0F7525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17F4985-A2E4-46DC-B9B7-A391CEF87EFA}">
      <dgm:prSet/>
      <dgm:spPr/>
      <dgm:t>
        <a:bodyPr/>
        <a:lstStyle/>
        <a:p>
          <a:pPr>
            <a:lnSpc>
              <a:spcPct val="100000"/>
            </a:lnSpc>
          </a:pPr>
          <a:r>
            <a:rPr lang="nl-NL"/>
            <a:t>1. Onveilig-vermijdende hechting:</a:t>
          </a:r>
          <a:br>
            <a:rPr lang="nl-NL"/>
          </a:br>
          <a:r>
            <a:rPr lang="nl-NL"/>
            <a:t>Kind gaat zelf op onderzoek uit en komt voor troost of hulp minder snel bij de ouder. Het kind vermijdt of negeert de ouder. Gedrag is ontstaan doordat de ouder het kind zakelijk benaderde en geregeld afwees bij verdriet</a:t>
          </a:r>
          <a:endParaRPr lang="en-US"/>
        </a:p>
      </dgm:t>
    </dgm:pt>
    <dgm:pt modelId="{EAAF4BE7-93AF-4D1C-8AFB-214CF7D1849F}" type="parTrans" cxnId="{3EB26161-0DD7-4F38-825F-2E0C3C249BC2}">
      <dgm:prSet/>
      <dgm:spPr/>
      <dgm:t>
        <a:bodyPr/>
        <a:lstStyle/>
        <a:p>
          <a:endParaRPr lang="en-US"/>
        </a:p>
      </dgm:t>
    </dgm:pt>
    <dgm:pt modelId="{E1E99BCB-1DD2-4C48-BB4E-541D31E2546F}" type="sibTrans" cxnId="{3EB26161-0DD7-4F38-825F-2E0C3C249BC2}">
      <dgm:prSet/>
      <dgm:spPr/>
      <dgm:t>
        <a:bodyPr/>
        <a:lstStyle/>
        <a:p>
          <a:pPr>
            <a:lnSpc>
              <a:spcPct val="100000"/>
            </a:lnSpc>
          </a:pPr>
          <a:endParaRPr lang="en-US"/>
        </a:p>
      </dgm:t>
    </dgm:pt>
    <dgm:pt modelId="{2133A31D-E0F4-44D4-A956-7AC2A9089138}">
      <dgm:prSet/>
      <dgm:spPr/>
      <dgm:t>
        <a:bodyPr/>
        <a:lstStyle/>
        <a:p>
          <a:pPr>
            <a:lnSpc>
              <a:spcPct val="100000"/>
            </a:lnSpc>
          </a:pPr>
          <a:r>
            <a:rPr lang="nl-NL"/>
            <a:t>2. Veilige hechting:</a:t>
          </a:r>
          <a:br>
            <a:rPr lang="nl-NL"/>
          </a:br>
          <a:r>
            <a:rPr lang="nl-NL"/>
            <a:t>Kind gaat zelfstandig op ontdekking en zoekt toenadering wanneer het angstig of verdrietig is. Ouder heeft het kind goed aangevoeld, sensitief en betrokken geweest. Hierdoor kan het kind intieme en wederkerige relaties aangaan. </a:t>
          </a:r>
          <a:endParaRPr lang="en-US"/>
        </a:p>
      </dgm:t>
    </dgm:pt>
    <dgm:pt modelId="{F0849433-6743-4D1F-831B-921845ADA325}" type="parTrans" cxnId="{E694353F-F4E7-4E5B-8CB1-1C4156E41770}">
      <dgm:prSet/>
      <dgm:spPr/>
      <dgm:t>
        <a:bodyPr/>
        <a:lstStyle/>
        <a:p>
          <a:endParaRPr lang="en-US"/>
        </a:p>
      </dgm:t>
    </dgm:pt>
    <dgm:pt modelId="{D1BEAF1C-812B-4001-9DC4-FA62DEE96B92}" type="sibTrans" cxnId="{E694353F-F4E7-4E5B-8CB1-1C4156E41770}">
      <dgm:prSet/>
      <dgm:spPr/>
      <dgm:t>
        <a:bodyPr/>
        <a:lstStyle/>
        <a:p>
          <a:pPr>
            <a:lnSpc>
              <a:spcPct val="100000"/>
            </a:lnSpc>
          </a:pPr>
          <a:endParaRPr lang="en-US"/>
        </a:p>
      </dgm:t>
    </dgm:pt>
    <dgm:pt modelId="{1083403E-5D1A-4CB1-8EBB-30EDD2311522}">
      <dgm:prSet/>
      <dgm:spPr/>
      <dgm:t>
        <a:bodyPr/>
        <a:lstStyle/>
        <a:p>
          <a:pPr>
            <a:lnSpc>
              <a:spcPct val="100000"/>
            </a:lnSpc>
          </a:pPr>
          <a:r>
            <a:rPr lang="nl-NL"/>
            <a:t>3. Onveilig-afwerende of onveilig-ambivalente hechting</a:t>
          </a:r>
          <a:br>
            <a:rPr lang="nl-NL"/>
          </a:br>
          <a:r>
            <a:rPr lang="nl-NL"/>
            <a:t>Ontstaat als een ouder onvoorspelbaar en niet consequent is. Het kind weet niet waar hij aan toe is. Het kind kampt met tegenstrijdige gevoelens en wisselt toenadering en vermijding af. Op latere leeftijd kan het kind geen stabiele relaties onderhouden en onderhoudt een patroon van aantrekken en afstoten (kan ook claimen).</a:t>
          </a:r>
          <a:endParaRPr lang="en-US"/>
        </a:p>
      </dgm:t>
    </dgm:pt>
    <dgm:pt modelId="{3AD2EFFA-A915-420D-AD40-BBD4F37DE462}" type="parTrans" cxnId="{E685C5F0-6E09-4C7D-ABE2-3EF33FEC48FA}">
      <dgm:prSet/>
      <dgm:spPr/>
      <dgm:t>
        <a:bodyPr/>
        <a:lstStyle/>
        <a:p>
          <a:endParaRPr lang="en-US"/>
        </a:p>
      </dgm:t>
    </dgm:pt>
    <dgm:pt modelId="{E5F29BC5-7313-4E91-A263-66CF46FC3075}" type="sibTrans" cxnId="{E685C5F0-6E09-4C7D-ABE2-3EF33FEC48FA}">
      <dgm:prSet/>
      <dgm:spPr/>
      <dgm:t>
        <a:bodyPr/>
        <a:lstStyle/>
        <a:p>
          <a:pPr>
            <a:lnSpc>
              <a:spcPct val="100000"/>
            </a:lnSpc>
          </a:pPr>
          <a:endParaRPr lang="en-US"/>
        </a:p>
      </dgm:t>
    </dgm:pt>
    <dgm:pt modelId="{EF7EEB39-0B32-45C4-A6F7-7F51767E5E22}">
      <dgm:prSet/>
      <dgm:spPr/>
      <dgm:t>
        <a:bodyPr/>
        <a:lstStyle/>
        <a:p>
          <a:pPr>
            <a:lnSpc>
              <a:spcPct val="100000"/>
            </a:lnSpc>
          </a:pPr>
          <a:r>
            <a:rPr lang="nl-NL"/>
            <a:t>4. Gedesorganiseerde hechting</a:t>
          </a:r>
          <a:br>
            <a:rPr lang="nl-NL"/>
          </a:br>
          <a:r>
            <a:rPr lang="nl-NL"/>
            <a:t>Het kind heeft meestal traumatische gebeurtenissen meegemaakt. Het kind zoekt toenadering maar is tegelijkertijd ook angstig, is continu zoekend naar erkenning en waardering. </a:t>
          </a:r>
          <a:endParaRPr lang="en-US"/>
        </a:p>
      </dgm:t>
    </dgm:pt>
    <dgm:pt modelId="{3366CF35-3792-4679-A824-AFFA62111A7C}" type="parTrans" cxnId="{6D92C870-88B5-4F40-A0CD-BF31D99C197C}">
      <dgm:prSet/>
      <dgm:spPr/>
      <dgm:t>
        <a:bodyPr/>
        <a:lstStyle/>
        <a:p>
          <a:endParaRPr lang="en-US"/>
        </a:p>
      </dgm:t>
    </dgm:pt>
    <dgm:pt modelId="{61960C49-D630-483E-94CF-BB3D96124DD1}" type="sibTrans" cxnId="{6D92C870-88B5-4F40-A0CD-BF31D99C197C}">
      <dgm:prSet/>
      <dgm:spPr/>
      <dgm:t>
        <a:bodyPr/>
        <a:lstStyle/>
        <a:p>
          <a:endParaRPr lang="en-US"/>
        </a:p>
      </dgm:t>
    </dgm:pt>
    <dgm:pt modelId="{C2B487DD-FA2C-4018-A72F-01672033D0A1}" type="pres">
      <dgm:prSet presAssocID="{2F692ED5-3D93-463D-A68E-2F33E0F75253}" presName="root" presStyleCnt="0">
        <dgm:presLayoutVars>
          <dgm:dir/>
          <dgm:resizeHandles val="exact"/>
        </dgm:presLayoutVars>
      </dgm:prSet>
      <dgm:spPr/>
    </dgm:pt>
    <dgm:pt modelId="{63D06BEC-4AFE-4FB1-81EC-0347F7712777}" type="pres">
      <dgm:prSet presAssocID="{717F4985-A2E4-46DC-B9B7-A391CEF87EFA}" presName="compNode" presStyleCnt="0"/>
      <dgm:spPr/>
    </dgm:pt>
    <dgm:pt modelId="{7CCA1FF7-4E24-4F2A-9BBA-C7B941F09415}" type="pres">
      <dgm:prSet presAssocID="{717F4985-A2E4-46DC-B9B7-A391CEF87EF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2090919C-95E3-4DF3-A09A-FBD9E30E76FE}" type="pres">
      <dgm:prSet presAssocID="{717F4985-A2E4-46DC-B9B7-A391CEF87EFA}" presName="spaceRect" presStyleCnt="0"/>
      <dgm:spPr/>
    </dgm:pt>
    <dgm:pt modelId="{6A83EBBD-A5AC-48CD-959E-27BE681898C5}" type="pres">
      <dgm:prSet presAssocID="{717F4985-A2E4-46DC-B9B7-A391CEF87EFA}" presName="textRect" presStyleLbl="revTx" presStyleIdx="0" presStyleCnt="4">
        <dgm:presLayoutVars>
          <dgm:chMax val="1"/>
          <dgm:chPref val="1"/>
        </dgm:presLayoutVars>
      </dgm:prSet>
      <dgm:spPr/>
    </dgm:pt>
    <dgm:pt modelId="{3AA94DB6-0B3F-4D23-AE49-D9A183F58114}" type="pres">
      <dgm:prSet presAssocID="{E1E99BCB-1DD2-4C48-BB4E-541D31E2546F}" presName="sibTrans" presStyleCnt="0"/>
      <dgm:spPr/>
    </dgm:pt>
    <dgm:pt modelId="{8E47CD18-7FA6-4CF4-8BBD-FB95D6784E69}" type="pres">
      <dgm:prSet presAssocID="{2133A31D-E0F4-44D4-A956-7AC2A9089138}" presName="compNode" presStyleCnt="0"/>
      <dgm:spPr/>
    </dgm:pt>
    <dgm:pt modelId="{93D1AE70-1E47-4E3B-8442-499FDFB4B0C6}" type="pres">
      <dgm:prSet presAssocID="{2133A31D-E0F4-44D4-A956-7AC2A908913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Face with Solid Fill"/>
        </a:ext>
      </dgm:extLst>
    </dgm:pt>
    <dgm:pt modelId="{D5999F16-5B28-49D1-A842-A2DFEC9B43B8}" type="pres">
      <dgm:prSet presAssocID="{2133A31D-E0F4-44D4-A956-7AC2A9089138}" presName="spaceRect" presStyleCnt="0"/>
      <dgm:spPr/>
    </dgm:pt>
    <dgm:pt modelId="{FF618182-AE60-4E62-9814-C6E97D26DB22}" type="pres">
      <dgm:prSet presAssocID="{2133A31D-E0F4-44D4-A956-7AC2A9089138}" presName="textRect" presStyleLbl="revTx" presStyleIdx="1" presStyleCnt="4">
        <dgm:presLayoutVars>
          <dgm:chMax val="1"/>
          <dgm:chPref val="1"/>
        </dgm:presLayoutVars>
      </dgm:prSet>
      <dgm:spPr/>
    </dgm:pt>
    <dgm:pt modelId="{4CC3FE25-A167-4479-97B6-4C080CD2AD7F}" type="pres">
      <dgm:prSet presAssocID="{D1BEAF1C-812B-4001-9DC4-FA62DEE96B92}" presName="sibTrans" presStyleCnt="0"/>
      <dgm:spPr/>
    </dgm:pt>
    <dgm:pt modelId="{279544AF-276A-4C03-87B1-1449F7BEABD8}" type="pres">
      <dgm:prSet presAssocID="{1083403E-5D1A-4CB1-8EBB-30EDD2311522}" presName="compNode" presStyleCnt="0"/>
      <dgm:spPr/>
    </dgm:pt>
    <dgm:pt modelId="{3D1C7E70-F39B-405B-83B6-22ECCE4C38F2}" type="pres">
      <dgm:prSet presAssocID="{1083403E-5D1A-4CB1-8EBB-30EDD23115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0B0869DA-B8F0-471D-871A-FB238C0D25E2}" type="pres">
      <dgm:prSet presAssocID="{1083403E-5D1A-4CB1-8EBB-30EDD2311522}" presName="spaceRect" presStyleCnt="0"/>
      <dgm:spPr/>
    </dgm:pt>
    <dgm:pt modelId="{766A8195-D261-440E-92E4-85D51F75450C}" type="pres">
      <dgm:prSet presAssocID="{1083403E-5D1A-4CB1-8EBB-30EDD2311522}" presName="textRect" presStyleLbl="revTx" presStyleIdx="2" presStyleCnt="4">
        <dgm:presLayoutVars>
          <dgm:chMax val="1"/>
          <dgm:chPref val="1"/>
        </dgm:presLayoutVars>
      </dgm:prSet>
      <dgm:spPr/>
    </dgm:pt>
    <dgm:pt modelId="{A703B5EB-E3E0-4C4C-88E0-9D0FFDB401E5}" type="pres">
      <dgm:prSet presAssocID="{E5F29BC5-7313-4E91-A263-66CF46FC3075}" presName="sibTrans" presStyleCnt="0"/>
      <dgm:spPr/>
    </dgm:pt>
    <dgm:pt modelId="{3D11C9EF-4D1F-4BB2-B9B4-E76597DB9CFA}" type="pres">
      <dgm:prSet presAssocID="{EF7EEB39-0B32-45C4-A6F7-7F51767E5E22}" presName="compNode" presStyleCnt="0"/>
      <dgm:spPr/>
    </dgm:pt>
    <dgm:pt modelId="{7DBF1A54-88E8-453F-AF75-F88FEE454D5F}" type="pres">
      <dgm:prSet presAssocID="{EF7EEB39-0B32-45C4-A6F7-7F51767E5E2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2C8AA01B-8B04-4051-B168-46FD2D015439}" type="pres">
      <dgm:prSet presAssocID="{EF7EEB39-0B32-45C4-A6F7-7F51767E5E22}" presName="spaceRect" presStyleCnt="0"/>
      <dgm:spPr/>
    </dgm:pt>
    <dgm:pt modelId="{4BF99DE7-9201-401E-9D9C-AADCED66C31B}" type="pres">
      <dgm:prSet presAssocID="{EF7EEB39-0B32-45C4-A6F7-7F51767E5E22}" presName="textRect" presStyleLbl="revTx" presStyleIdx="3" presStyleCnt="4">
        <dgm:presLayoutVars>
          <dgm:chMax val="1"/>
          <dgm:chPref val="1"/>
        </dgm:presLayoutVars>
      </dgm:prSet>
      <dgm:spPr/>
    </dgm:pt>
  </dgm:ptLst>
  <dgm:cxnLst>
    <dgm:cxn modelId="{586FDA02-4A79-47AF-88EA-D1F014B328DF}" type="presOf" srcId="{1083403E-5D1A-4CB1-8EBB-30EDD2311522}" destId="{766A8195-D261-440E-92E4-85D51F75450C}" srcOrd="0" destOrd="0" presId="urn:microsoft.com/office/officeart/2018/2/layout/IconLabelList"/>
    <dgm:cxn modelId="{EF1F1012-F70C-4762-AC92-B4E026B36BD5}" type="presOf" srcId="{2133A31D-E0F4-44D4-A956-7AC2A9089138}" destId="{FF618182-AE60-4E62-9814-C6E97D26DB22}" srcOrd="0" destOrd="0" presId="urn:microsoft.com/office/officeart/2018/2/layout/IconLabelList"/>
    <dgm:cxn modelId="{F698C814-36E5-4A09-9776-CB97320A969F}" type="presOf" srcId="{EF7EEB39-0B32-45C4-A6F7-7F51767E5E22}" destId="{4BF99DE7-9201-401E-9D9C-AADCED66C31B}" srcOrd="0" destOrd="0" presId="urn:microsoft.com/office/officeart/2018/2/layout/IconLabelList"/>
    <dgm:cxn modelId="{44A28538-531B-4BC8-AE56-A843BFA80B89}" type="presOf" srcId="{2F692ED5-3D93-463D-A68E-2F33E0F75253}" destId="{C2B487DD-FA2C-4018-A72F-01672033D0A1}" srcOrd="0" destOrd="0" presId="urn:microsoft.com/office/officeart/2018/2/layout/IconLabelList"/>
    <dgm:cxn modelId="{E694353F-F4E7-4E5B-8CB1-1C4156E41770}" srcId="{2F692ED5-3D93-463D-A68E-2F33E0F75253}" destId="{2133A31D-E0F4-44D4-A956-7AC2A9089138}" srcOrd="1" destOrd="0" parTransId="{F0849433-6743-4D1F-831B-921845ADA325}" sibTransId="{D1BEAF1C-812B-4001-9DC4-FA62DEE96B92}"/>
    <dgm:cxn modelId="{3EB26161-0DD7-4F38-825F-2E0C3C249BC2}" srcId="{2F692ED5-3D93-463D-A68E-2F33E0F75253}" destId="{717F4985-A2E4-46DC-B9B7-A391CEF87EFA}" srcOrd="0" destOrd="0" parTransId="{EAAF4BE7-93AF-4D1C-8AFB-214CF7D1849F}" sibTransId="{E1E99BCB-1DD2-4C48-BB4E-541D31E2546F}"/>
    <dgm:cxn modelId="{6D92C870-88B5-4F40-A0CD-BF31D99C197C}" srcId="{2F692ED5-3D93-463D-A68E-2F33E0F75253}" destId="{EF7EEB39-0B32-45C4-A6F7-7F51767E5E22}" srcOrd="3" destOrd="0" parTransId="{3366CF35-3792-4679-A824-AFFA62111A7C}" sibTransId="{61960C49-D630-483E-94CF-BB3D96124DD1}"/>
    <dgm:cxn modelId="{8860BFBD-BCF7-4979-BA45-6EA40B5E8934}" type="presOf" srcId="{717F4985-A2E4-46DC-B9B7-A391CEF87EFA}" destId="{6A83EBBD-A5AC-48CD-959E-27BE681898C5}" srcOrd="0" destOrd="0" presId="urn:microsoft.com/office/officeart/2018/2/layout/IconLabelList"/>
    <dgm:cxn modelId="{E685C5F0-6E09-4C7D-ABE2-3EF33FEC48FA}" srcId="{2F692ED5-3D93-463D-A68E-2F33E0F75253}" destId="{1083403E-5D1A-4CB1-8EBB-30EDD2311522}" srcOrd="2" destOrd="0" parTransId="{3AD2EFFA-A915-420D-AD40-BBD4F37DE462}" sibTransId="{E5F29BC5-7313-4E91-A263-66CF46FC3075}"/>
    <dgm:cxn modelId="{D04FD17E-0B70-47E1-8E2F-B165E336AED9}" type="presParOf" srcId="{C2B487DD-FA2C-4018-A72F-01672033D0A1}" destId="{63D06BEC-4AFE-4FB1-81EC-0347F7712777}" srcOrd="0" destOrd="0" presId="urn:microsoft.com/office/officeart/2018/2/layout/IconLabelList"/>
    <dgm:cxn modelId="{8C4B1A6C-8D18-4CE4-8C64-973B3F84E15A}" type="presParOf" srcId="{63D06BEC-4AFE-4FB1-81EC-0347F7712777}" destId="{7CCA1FF7-4E24-4F2A-9BBA-C7B941F09415}" srcOrd="0" destOrd="0" presId="urn:microsoft.com/office/officeart/2018/2/layout/IconLabelList"/>
    <dgm:cxn modelId="{BEBACD43-550D-489F-B76B-24D08BB42EE8}" type="presParOf" srcId="{63D06BEC-4AFE-4FB1-81EC-0347F7712777}" destId="{2090919C-95E3-4DF3-A09A-FBD9E30E76FE}" srcOrd="1" destOrd="0" presId="urn:microsoft.com/office/officeart/2018/2/layout/IconLabelList"/>
    <dgm:cxn modelId="{6B62F558-6D75-4187-A62D-CEC6B292081E}" type="presParOf" srcId="{63D06BEC-4AFE-4FB1-81EC-0347F7712777}" destId="{6A83EBBD-A5AC-48CD-959E-27BE681898C5}" srcOrd="2" destOrd="0" presId="urn:microsoft.com/office/officeart/2018/2/layout/IconLabelList"/>
    <dgm:cxn modelId="{4F8F4870-D695-484F-9CF2-52F32060E625}" type="presParOf" srcId="{C2B487DD-FA2C-4018-A72F-01672033D0A1}" destId="{3AA94DB6-0B3F-4D23-AE49-D9A183F58114}" srcOrd="1" destOrd="0" presId="urn:microsoft.com/office/officeart/2018/2/layout/IconLabelList"/>
    <dgm:cxn modelId="{EDDCE6B2-D9F5-4391-A506-70261DB6601E}" type="presParOf" srcId="{C2B487DD-FA2C-4018-A72F-01672033D0A1}" destId="{8E47CD18-7FA6-4CF4-8BBD-FB95D6784E69}" srcOrd="2" destOrd="0" presId="urn:microsoft.com/office/officeart/2018/2/layout/IconLabelList"/>
    <dgm:cxn modelId="{3021D6D2-14CB-4CA4-8991-D94D83326443}" type="presParOf" srcId="{8E47CD18-7FA6-4CF4-8BBD-FB95D6784E69}" destId="{93D1AE70-1E47-4E3B-8442-499FDFB4B0C6}" srcOrd="0" destOrd="0" presId="urn:microsoft.com/office/officeart/2018/2/layout/IconLabelList"/>
    <dgm:cxn modelId="{7FD15918-053C-4FFB-BA10-9736D5A6BFCF}" type="presParOf" srcId="{8E47CD18-7FA6-4CF4-8BBD-FB95D6784E69}" destId="{D5999F16-5B28-49D1-A842-A2DFEC9B43B8}" srcOrd="1" destOrd="0" presId="urn:microsoft.com/office/officeart/2018/2/layout/IconLabelList"/>
    <dgm:cxn modelId="{EB7B8367-519D-48E7-B31D-EF6DADFB0174}" type="presParOf" srcId="{8E47CD18-7FA6-4CF4-8BBD-FB95D6784E69}" destId="{FF618182-AE60-4E62-9814-C6E97D26DB22}" srcOrd="2" destOrd="0" presId="urn:microsoft.com/office/officeart/2018/2/layout/IconLabelList"/>
    <dgm:cxn modelId="{D8D0EF32-41CE-4CB0-A82A-0A781E7870F4}" type="presParOf" srcId="{C2B487DD-FA2C-4018-A72F-01672033D0A1}" destId="{4CC3FE25-A167-4479-97B6-4C080CD2AD7F}" srcOrd="3" destOrd="0" presId="urn:microsoft.com/office/officeart/2018/2/layout/IconLabelList"/>
    <dgm:cxn modelId="{7D4F9F1F-4C0C-4028-ADD4-E9A55427A978}" type="presParOf" srcId="{C2B487DD-FA2C-4018-A72F-01672033D0A1}" destId="{279544AF-276A-4C03-87B1-1449F7BEABD8}" srcOrd="4" destOrd="0" presId="urn:microsoft.com/office/officeart/2018/2/layout/IconLabelList"/>
    <dgm:cxn modelId="{E0B44325-7352-4E82-8202-815A468D8B40}" type="presParOf" srcId="{279544AF-276A-4C03-87B1-1449F7BEABD8}" destId="{3D1C7E70-F39B-405B-83B6-22ECCE4C38F2}" srcOrd="0" destOrd="0" presId="urn:microsoft.com/office/officeart/2018/2/layout/IconLabelList"/>
    <dgm:cxn modelId="{ABE4F2D5-EF61-44C0-BC76-ABB7E5E9778C}" type="presParOf" srcId="{279544AF-276A-4C03-87B1-1449F7BEABD8}" destId="{0B0869DA-B8F0-471D-871A-FB238C0D25E2}" srcOrd="1" destOrd="0" presId="urn:microsoft.com/office/officeart/2018/2/layout/IconLabelList"/>
    <dgm:cxn modelId="{4A3649D9-77B7-4114-8F62-362728946D14}" type="presParOf" srcId="{279544AF-276A-4C03-87B1-1449F7BEABD8}" destId="{766A8195-D261-440E-92E4-85D51F75450C}" srcOrd="2" destOrd="0" presId="urn:microsoft.com/office/officeart/2018/2/layout/IconLabelList"/>
    <dgm:cxn modelId="{81662690-6FE4-4531-8263-9CF8C15FFFF5}" type="presParOf" srcId="{C2B487DD-FA2C-4018-A72F-01672033D0A1}" destId="{A703B5EB-E3E0-4C4C-88E0-9D0FFDB401E5}" srcOrd="5" destOrd="0" presId="urn:microsoft.com/office/officeart/2018/2/layout/IconLabelList"/>
    <dgm:cxn modelId="{891AD538-45A2-4941-AA21-652538DB1B7C}" type="presParOf" srcId="{C2B487DD-FA2C-4018-A72F-01672033D0A1}" destId="{3D11C9EF-4D1F-4BB2-B9B4-E76597DB9CFA}" srcOrd="6" destOrd="0" presId="urn:microsoft.com/office/officeart/2018/2/layout/IconLabelList"/>
    <dgm:cxn modelId="{7338F1C2-FE94-4EE8-B71F-3213DA510B60}" type="presParOf" srcId="{3D11C9EF-4D1F-4BB2-B9B4-E76597DB9CFA}" destId="{7DBF1A54-88E8-453F-AF75-F88FEE454D5F}" srcOrd="0" destOrd="0" presId="urn:microsoft.com/office/officeart/2018/2/layout/IconLabelList"/>
    <dgm:cxn modelId="{0790ED5D-BAD9-43A8-B641-2D22DB213F4E}" type="presParOf" srcId="{3D11C9EF-4D1F-4BB2-B9B4-E76597DB9CFA}" destId="{2C8AA01B-8B04-4051-B168-46FD2D015439}" srcOrd="1" destOrd="0" presId="urn:microsoft.com/office/officeart/2018/2/layout/IconLabelList"/>
    <dgm:cxn modelId="{07B78176-982F-4DF6-BAE3-29A02647A2F7}" type="presParOf" srcId="{3D11C9EF-4D1F-4BB2-B9B4-E76597DB9CFA}" destId="{4BF99DE7-9201-401E-9D9C-AADCED66C31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A1FF7-4E24-4F2A-9BBA-C7B941F09415}">
      <dsp:nvSpPr>
        <dsp:cNvPr id="0" name=""/>
        <dsp:cNvSpPr/>
      </dsp:nvSpPr>
      <dsp:spPr>
        <a:xfrm>
          <a:off x="372602" y="706754"/>
          <a:ext cx="606708" cy="6067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83EBBD-A5AC-48CD-959E-27BE681898C5}">
      <dsp:nvSpPr>
        <dsp:cNvPr id="0" name=""/>
        <dsp:cNvSpPr/>
      </dsp:nvSpPr>
      <dsp:spPr>
        <a:xfrm>
          <a:off x="1835" y="1705034"/>
          <a:ext cx="1348242" cy="161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l-NL" sz="1100" kern="1200"/>
            <a:t>1. Onveilig-vermijdende hechting:</a:t>
          </a:r>
          <a:br>
            <a:rPr lang="nl-NL" sz="1100" kern="1200"/>
          </a:br>
          <a:r>
            <a:rPr lang="nl-NL" sz="1100" kern="1200"/>
            <a:t>Kind gaat zelf op onderzoek uit en komt voor troost of hulp minder snel bij de ouder. Het kind vermijdt of negeert de ouder. Gedrag is ontstaan doordat de ouder het kind zakelijk benaderde en geregeld afwees bij verdriet</a:t>
          </a:r>
          <a:endParaRPr lang="en-US" sz="1100" kern="1200"/>
        </a:p>
      </dsp:txBody>
      <dsp:txXfrm>
        <a:off x="1835" y="1705034"/>
        <a:ext cx="1348242" cy="1611570"/>
      </dsp:txXfrm>
    </dsp:sp>
    <dsp:sp modelId="{93D1AE70-1E47-4E3B-8442-499FDFB4B0C6}">
      <dsp:nvSpPr>
        <dsp:cNvPr id="0" name=""/>
        <dsp:cNvSpPr/>
      </dsp:nvSpPr>
      <dsp:spPr>
        <a:xfrm>
          <a:off x="1956786" y="706754"/>
          <a:ext cx="606708" cy="6067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618182-AE60-4E62-9814-C6E97D26DB22}">
      <dsp:nvSpPr>
        <dsp:cNvPr id="0" name=""/>
        <dsp:cNvSpPr/>
      </dsp:nvSpPr>
      <dsp:spPr>
        <a:xfrm>
          <a:off x="1586020" y="1705034"/>
          <a:ext cx="1348242" cy="161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l-NL" sz="1100" kern="1200"/>
            <a:t>2. Veilige hechting:</a:t>
          </a:r>
          <a:br>
            <a:rPr lang="nl-NL" sz="1100" kern="1200"/>
          </a:br>
          <a:r>
            <a:rPr lang="nl-NL" sz="1100" kern="1200"/>
            <a:t>Kind gaat zelfstandig op ontdekking en zoekt toenadering wanneer het angstig of verdrietig is. Ouder heeft het kind goed aangevoeld, sensitief en betrokken geweest. Hierdoor kan het kind intieme en wederkerige relaties aangaan. </a:t>
          </a:r>
          <a:endParaRPr lang="en-US" sz="1100" kern="1200"/>
        </a:p>
      </dsp:txBody>
      <dsp:txXfrm>
        <a:off x="1586020" y="1705034"/>
        <a:ext cx="1348242" cy="1611570"/>
      </dsp:txXfrm>
    </dsp:sp>
    <dsp:sp modelId="{3D1C7E70-F39B-405B-83B6-22ECCE4C38F2}">
      <dsp:nvSpPr>
        <dsp:cNvPr id="0" name=""/>
        <dsp:cNvSpPr/>
      </dsp:nvSpPr>
      <dsp:spPr>
        <a:xfrm>
          <a:off x="3540971" y="706754"/>
          <a:ext cx="606708" cy="6067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6A8195-D261-440E-92E4-85D51F75450C}">
      <dsp:nvSpPr>
        <dsp:cNvPr id="0" name=""/>
        <dsp:cNvSpPr/>
      </dsp:nvSpPr>
      <dsp:spPr>
        <a:xfrm>
          <a:off x="3170204" y="1705034"/>
          <a:ext cx="1348242" cy="161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l-NL" sz="1100" kern="1200"/>
            <a:t>3. Onveilig-afwerende of onveilig-ambivalente hechting</a:t>
          </a:r>
          <a:br>
            <a:rPr lang="nl-NL" sz="1100" kern="1200"/>
          </a:br>
          <a:r>
            <a:rPr lang="nl-NL" sz="1100" kern="1200"/>
            <a:t>Ontstaat als een ouder onvoorspelbaar en niet consequent is. Het kind weet niet waar hij aan toe is. Het kind kampt met tegenstrijdige gevoelens en wisselt toenadering en vermijding af. Op latere leeftijd kan het kind geen stabiele relaties onderhouden en onderhoudt een patroon van aantrekken en afstoten (kan ook claimen).</a:t>
          </a:r>
          <a:endParaRPr lang="en-US" sz="1100" kern="1200"/>
        </a:p>
      </dsp:txBody>
      <dsp:txXfrm>
        <a:off x="3170204" y="1705034"/>
        <a:ext cx="1348242" cy="1611570"/>
      </dsp:txXfrm>
    </dsp:sp>
    <dsp:sp modelId="{7DBF1A54-88E8-453F-AF75-F88FEE454D5F}">
      <dsp:nvSpPr>
        <dsp:cNvPr id="0" name=""/>
        <dsp:cNvSpPr/>
      </dsp:nvSpPr>
      <dsp:spPr>
        <a:xfrm>
          <a:off x="5125155" y="706754"/>
          <a:ext cx="606708" cy="6067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F99DE7-9201-401E-9D9C-AADCED66C31B}">
      <dsp:nvSpPr>
        <dsp:cNvPr id="0" name=""/>
        <dsp:cNvSpPr/>
      </dsp:nvSpPr>
      <dsp:spPr>
        <a:xfrm>
          <a:off x="4754389" y="1705034"/>
          <a:ext cx="1348242" cy="161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l-NL" sz="1100" kern="1200"/>
            <a:t>4. Gedesorganiseerde hechting</a:t>
          </a:r>
          <a:br>
            <a:rPr lang="nl-NL" sz="1100" kern="1200"/>
          </a:br>
          <a:r>
            <a:rPr lang="nl-NL" sz="1100" kern="1200"/>
            <a:t>Het kind heeft meestal traumatische gebeurtenissen meegemaakt. Het kind zoekt toenadering maar is tegelijkertijd ook angstig, is continu zoekend naar erkenning en waardering. </a:t>
          </a:r>
          <a:endParaRPr lang="en-US" sz="1100" kern="1200"/>
        </a:p>
      </dsp:txBody>
      <dsp:txXfrm>
        <a:off x="4754389" y="1705034"/>
        <a:ext cx="1348242" cy="161157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6DFF08F-DC6B-4601-B491-B0F83F6DD2DA}" type="datetimeFigureOut">
              <a:rPr lang="en-US" dirty="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7616CA0-919D-4A49-9C8A-62FDFB3A5183}" type="datetimeFigureOut">
              <a:rPr lang="en-US" dirty="0"/>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11/11/2019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THrGOy9AdJ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KXMm06AkYu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iNKFoUowPf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Stromingen in de Psychologie</a:t>
            </a:r>
          </a:p>
        </p:txBody>
      </p:sp>
      <p:sp>
        <p:nvSpPr>
          <p:cNvPr id="3" name="Ondertitel 2"/>
          <p:cNvSpPr>
            <a:spLocks noGrp="1"/>
          </p:cNvSpPr>
          <p:nvPr>
            <p:ph type="subTitle" idx="1"/>
          </p:nvPr>
        </p:nvSpPr>
        <p:spPr/>
        <p:txBody>
          <a:bodyPr/>
          <a:lstStyle/>
          <a:p>
            <a:r>
              <a:rPr lang="nl-NL" dirty="0"/>
              <a:t> Periode 6 -  Les 2</a:t>
            </a:r>
          </a:p>
        </p:txBody>
      </p:sp>
    </p:spTree>
    <p:extLst>
      <p:ext uri="{BB962C8B-B14F-4D97-AF65-F5344CB8AC3E}">
        <p14:creationId xmlns:p14="http://schemas.microsoft.com/office/powerpoint/2010/main" val="418809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Nog vragen?</a:t>
            </a:r>
          </a:p>
        </p:txBody>
      </p:sp>
      <p:graphicFrame>
        <p:nvGraphicFramePr>
          <p:cNvPr id="4" name="Tijdelijke aanduiding voor inhoud 3"/>
          <p:cNvGraphicFramePr>
            <a:graphicFrameLocks noGrp="1"/>
          </p:cNvGraphicFramePr>
          <p:nvPr>
            <p:ph idx="1"/>
            <p:extLst/>
          </p:nvPr>
        </p:nvGraphicFramePr>
        <p:xfrm>
          <a:off x="1024128" y="1606731"/>
          <a:ext cx="9720262" cy="4993640"/>
        </p:xfrm>
        <a:graphic>
          <a:graphicData uri="http://schemas.openxmlformats.org/drawingml/2006/table">
            <a:tbl>
              <a:tblPr firstRow="1" bandRow="1">
                <a:tableStyleId>{5C22544A-7EE6-4342-B048-85BDC9FD1C3A}</a:tableStyleId>
              </a:tblPr>
              <a:tblGrid>
                <a:gridCol w="4860131">
                  <a:extLst>
                    <a:ext uri="{9D8B030D-6E8A-4147-A177-3AD203B41FA5}">
                      <a16:colId xmlns:a16="http://schemas.microsoft.com/office/drawing/2014/main" val="3257836521"/>
                    </a:ext>
                  </a:extLst>
                </a:gridCol>
                <a:gridCol w="4860131">
                  <a:extLst>
                    <a:ext uri="{9D8B030D-6E8A-4147-A177-3AD203B41FA5}">
                      <a16:colId xmlns:a16="http://schemas.microsoft.com/office/drawing/2014/main" val="221780050"/>
                    </a:ext>
                  </a:extLst>
                </a:gridCol>
              </a:tblGrid>
              <a:tr h="370840">
                <a:tc>
                  <a:txBody>
                    <a:bodyPr/>
                    <a:lstStyle/>
                    <a:p>
                      <a:r>
                        <a:rPr lang="nl-NL" dirty="0"/>
                        <a:t>Afweermechanismen:</a:t>
                      </a:r>
                    </a:p>
                  </a:txBody>
                  <a:tcPr/>
                </a:tc>
                <a:tc>
                  <a:txBody>
                    <a:bodyPr/>
                    <a:lstStyle/>
                    <a:p>
                      <a:r>
                        <a:rPr lang="nl-NL" dirty="0"/>
                        <a:t>Uitleg:</a:t>
                      </a:r>
                    </a:p>
                  </a:txBody>
                  <a:tcPr/>
                </a:tc>
                <a:extLst>
                  <a:ext uri="{0D108BD9-81ED-4DB2-BD59-A6C34878D82A}">
                    <a16:rowId xmlns:a16="http://schemas.microsoft.com/office/drawing/2014/main" val="1654761"/>
                  </a:ext>
                </a:extLst>
              </a:tr>
              <a:tr h="370840">
                <a:tc>
                  <a:txBody>
                    <a:bodyPr/>
                    <a:lstStyle/>
                    <a:p>
                      <a:r>
                        <a:rPr lang="nl-NL" sz="1600" dirty="0"/>
                        <a:t>Verdringing</a:t>
                      </a:r>
                    </a:p>
                  </a:txBody>
                  <a:tcPr/>
                </a:tc>
                <a:tc>
                  <a:txBody>
                    <a:bodyPr/>
                    <a:lstStyle/>
                    <a:p>
                      <a:r>
                        <a:rPr lang="nl-NL" sz="1600" dirty="0"/>
                        <a:t>Onplezierige</a:t>
                      </a:r>
                      <a:r>
                        <a:rPr lang="nl-NL" sz="1600" baseline="0" dirty="0"/>
                        <a:t> informatie uit het bewustzijn houden. </a:t>
                      </a:r>
                      <a:endParaRPr lang="nl-NL" sz="1600" dirty="0"/>
                    </a:p>
                  </a:txBody>
                  <a:tcPr/>
                </a:tc>
                <a:extLst>
                  <a:ext uri="{0D108BD9-81ED-4DB2-BD59-A6C34878D82A}">
                    <a16:rowId xmlns:a16="http://schemas.microsoft.com/office/drawing/2014/main" val="2634713276"/>
                  </a:ext>
                </a:extLst>
              </a:tr>
              <a:tr h="370840">
                <a:tc>
                  <a:txBody>
                    <a:bodyPr/>
                    <a:lstStyle/>
                    <a:p>
                      <a:r>
                        <a:rPr lang="nl-NL" sz="1600" dirty="0"/>
                        <a:t>Ontkenning</a:t>
                      </a:r>
                    </a:p>
                  </a:txBody>
                  <a:tcPr/>
                </a:tc>
                <a:tc>
                  <a:txBody>
                    <a:bodyPr/>
                    <a:lstStyle/>
                    <a:p>
                      <a:r>
                        <a:rPr lang="nl-NL" sz="1600" dirty="0"/>
                        <a:t>Bedreigende informatie niet accepteren.</a:t>
                      </a:r>
                    </a:p>
                  </a:txBody>
                  <a:tcPr/>
                </a:tc>
                <a:extLst>
                  <a:ext uri="{0D108BD9-81ED-4DB2-BD59-A6C34878D82A}">
                    <a16:rowId xmlns:a16="http://schemas.microsoft.com/office/drawing/2014/main" val="62473397"/>
                  </a:ext>
                </a:extLst>
              </a:tr>
              <a:tr h="370840">
                <a:tc>
                  <a:txBody>
                    <a:bodyPr/>
                    <a:lstStyle/>
                    <a:p>
                      <a:r>
                        <a:rPr lang="nl-NL" sz="1600" dirty="0"/>
                        <a:t>Rationalisatie</a:t>
                      </a:r>
                    </a:p>
                  </a:txBody>
                  <a:tcPr/>
                </a:tc>
                <a:tc>
                  <a:txBody>
                    <a:bodyPr/>
                    <a:lstStyle/>
                    <a:p>
                      <a:r>
                        <a:rPr lang="nl-NL" sz="1600" dirty="0"/>
                        <a:t>Onacceptabele</a:t>
                      </a:r>
                      <a:r>
                        <a:rPr lang="nl-NL" sz="1600" baseline="0" dirty="0"/>
                        <a:t> gedachten of gedragingen een andere acceptabele interpretatie geven of je richten op technische details in plaats van emotionele.</a:t>
                      </a:r>
                      <a:endParaRPr lang="nl-NL" sz="1600" dirty="0"/>
                    </a:p>
                  </a:txBody>
                  <a:tcPr/>
                </a:tc>
                <a:extLst>
                  <a:ext uri="{0D108BD9-81ED-4DB2-BD59-A6C34878D82A}">
                    <a16:rowId xmlns:a16="http://schemas.microsoft.com/office/drawing/2014/main" val="4075013611"/>
                  </a:ext>
                </a:extLst>
              </a:tr>
              <a:tr h="370840">
                <a:tc>
                  <a:txBody>
                    <a:bodyPr/>
                    <a:lstStyle/>
                    <a:p>
                      <a:r>
                        <a:rPr lang="nl-NL" sz="1600" dirty="0"/>
                        <a:t>Projectie</a:t>
                      </a:r>
                    </a:p>
                  </a:txBody>
                  <a:tcPr/>
                </a:tc>
                <a:tc>
                  <a:txBody>
                    <a:bodyPr/>
                    <a:lstStyle/>
                    <a:p>
                      <a:r>
                        <a:rPr lang="nl-NL" sz="1600" dirty="0"/>
                        <a:t>Onacceptabele</a:t>
                      </a:r>
                      <a:r>
                        <a:rPr lang="nl-NL" sz="1600" baseline="0" dirty="0"/>
                        <a:t> eigenschappen van jezelf toeschrijven aan een ander</a:t>
                      </a:r>
                      <a:endParaRPr lang="nl-NL" sz="1600" dirty="0"/>
                    </a:p>
                  </a:txBody>
                  <a:tcPr/>
                </a:tc>
                <a:extLst>
                  <a:ext uri="{0D108BD9-81ED-4DB2-BD59-A6C34878D82A}">
                    <a16:rowId xmlns:a16="http://schemas.microsoft.com/office/drawing/2014/main" val="4188355098"/>
                  </a:ext>
                </a:extLst>
              </a:tr>
              <a:tr h="370840">
                <a:tc>
                  <a:txBody>
                    <a:bodyPr/>
                    <a:lstStyle/>
                    <a:p>
                      <a:r>
                        <a:rPr lang="nl-NL" sz="1600" dirty="0"/>
                        <a:t>Reactievorming</a:t>
                      </a:r>
                    </a:p>
                  </a:txBody>
                  <a:tcPr/>
                </a:tc>
                <a:tc>
                  <a:txBody>
                    <a:bodyPr/>
                    <a:lstStyle/>
                    <a:p>
                      <a:r>
                        <a:rPr lang="nl-NL" sz="1600" dirty="0"/>
                        <a:t>Een impuls ontkrachten door het tegenovergestelde gedrag te laten zien</a:t>
                      </a:r>
                    </a:p>
                  </a:txBody>
                  <a:tcPr/>
                </a:tc>
                <a:extLst>
                  <a:ext uri="{0D108BD9-81ED-4DB2-BD59-A6C34878D82A}">
                    <a16:rowId xmlns:a16="http://schemas.microsoft.com/office/drawing/2014/main" val="3514894069"/>
                  </a:ext>
                </a:extLst>
              </a:tr>
              <a:tr h="370840">
                <a:tc>
                  <a:txBody>
                    <a:bodyPr/>
                    <a:lstStyle/>
                    <a:p>
                      <a:r>
                        <a:rPr lang="nl-NL" sz="1600" dirty="0"/>
                        <a:t>Verplaatsing</a:t>
                      </a:r>
                    </a:p>
                  </a:txBody>
                  <a:tcPr/>
                </a:tc>
                <a:tc>
                  <a:txBody>
                    <a:bodyPr/>
                    <a:lstStyle/>
                    <a:p>
                      <a:r>
                        <a:rPr lang="nl-NL" sz="1600" dirty="0"/>
                        <a:t>Een onaanvaardbare</a:t>
                      </a:r>
                      <a:r>
                        <a:rPr lang="nl-NL" sz="1600" baseline="0" dirty="0"/>
                        <a:t> impuls op een veilige manier tot uiting brengen</a:t>
                      </a:r>
                      <a:endParaRPr lang="nl-NL" sz="1600" dirty="0"/>
                    </a:p>
                  </a:txBody>
                  <a:tcPr/>
                </a:tc>
                <a:extLst>
                  <a:ext uri="{0D108BD9-81ED-4DB2-BD59-A6C34878D82A}">
                    <a16:rowId xmlns:a16="http://schemas.microsoft.com/office/drawing/2014/main" val="2720092617"/>
                  </a:ext>
                </a:extLst>
              </a:tr>
              <a:tr h="370840">
                <a:tc>
                  <a:txBody>
                    <a:bodyPr/>
                    <a:lstStyle/>
                    <a:p>
                      <a:r>
                        <a:rPr lang="nl-NL" sz="1600" dirty="0"/>
                        <a:t>Dissociatie</a:t>
                      </a:r>
                    </a:p>
                  </a:txBody>
                  <a:tcPr/>
                </a:tc>
                <a:tc>
                  <a:txBody>
                    <a:bodyPr/>
                    <a:lstStyle/>
                    <a:p>
                      <a:r>
                        <a:rPr lang="nl-NL" sz="1600" dirty="0"/>
                        <a:t>Ervaring en de bijbehorende herinnering loskoppelen</a:t>
                      </a:r>
                    </a:p>
                  </a:txBody>
                  <a:tcPr/>
                </a:tc>
                <a:extLst>
                  <a:ext uri="{0D108BD9-81ED-4DB2-BD59-A6C34878D82A}">
                    <a16:rowId xmlns:a16="http://schemas.microsoft.com/office/drawing/2014/main" val="3681865501"/>
                  </a:ext>
                </a:extLst>
              </a:tr>
              <a:tr h="370840">
                <a:tc>
                  <a:txBody>
                    <a:bodyPr/>
                    <a:lstStyle/>
                    <a:p>
                      <a:r>
                        <a:rPr lang="nl-NL" sz="1600" dirty="0"/>
                        <a:t>Sublimatie</a:t>
                      </a:r>
                    </a:p>
                  </a:txBody>
                  <a:tcPr/>
                </a:tc>
                <a:tc>
                  <a:txBody>
                    <a:bodyPr/>
                    <a:lstStyle/>
                    <a:p>
                      <a:r>
                        <a:rPr lang="nl-NL" sz="1600" dirty="0"/>
                        <a:t>Onaanvaardbare impulsen omzetten in waardevolle, maatschappelijk</a:t>
                      </a:r>
                      <a:r>
                        <a:rPr lang="nl-NL" sz="1600" baseline="0" dirty="0"/>
                        <a:t> geaccepteerde daden</a:t>
                      </a:r>
                      <a:endParaRPr lang="nl-NL" sz="1600" dirty="0"/>
                    </a:p>
                  </a:txBody>
                  <a:tcPr/>
                </a:tc>
                <a:extLst>
                  <a:ext uri="{0D108BD9-81ED-4DB2-BD59-A6C34878D82A}">
                    <a16:rowId xmlns:a16="http://schemas.microsoft.com/office/drawing/2014/main" val="2247768187"/>
                  </a:ext>
                </a:extLst>
              </a:tr>
              <a:tr h="370840">
                <a:tc>
                  <a:txBody>
                    <a:bodyPr/>
                    <a:lstStyle/>
                    <a:p>
                      <a:r>
                        <a:rPr lang="nl-NL" sz="1600" dirty="0"/>
                        <a:t>Regressie</a:t>
                      </a:r>
                    </a:p>
                  </a:txBody>
                  <a:tcPr/>
                </a:tc>
                <a:tc>
                  <a:txBody>
                    <a:bodyPr/>
                    <a:lstStyle/>
                    <a:p>
                      <a:r>
                        <a:rPr lang="nl-NL" sz="1600" dirty="0"/>
                        <a:t>Terugvallen op vroeger gedrag</a:t>
                      </a:r>
                    </a:p>
                  </a:txBody>
                  <a:tcPr/>
                </a:tc>
                <a:extLst>
                  <a:ext uri="{0D108BD9-81ED-4DB2-BD59-A6C34878D82A}">
                    <a16:rowId xmlns:a16="http://schemas.microsoft.com/office/drawing/2014/main" val="1872893614"/>
                  </a:ext>
                </a:extLst>
              </a:tr>
            </a:tbl>
          </a:graphicData>
        </a:graphic>
      </p:graphicFrame>
    </p:spTree>
    <p:extLst>
      <p:ext uri="{BB962C8B-B14F-4D97-AF65-F5344CB8AC3E}">
        <p14:creationId xmlns:p14="http://schemas.microsoft.com/office/powerpoint/2010/main" val="76894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Overdracht en tegenoverdracht</a:t>
            </a:r>
          </a:p>
        </p:txBody>
      </p:sp>
      <p:sp>
        <p:nvSpPr>
          <p:cNvPr id="3" name="Tijdelijke aanduiding voor inhoud 2"/>
          <p:cNvSpPr>
            <a:spLocks noGrp="1"/>
          </p:cNvSpPr>
          <p:nvPr>
            <p:ph idx="1"/>
          </p:nvPr>
        </p:nvSpPr>
        <p:spPr/>
        <p:txBody>
          <a:bodyPr>
            <a:normAutofit fontScale="92500" lnSpcReduction="20000"/>
          </a:bodyPr>
          <a:lstStyle/>
          <a:p>
            <a:r>
              <a:rPr lang="nl-NL" dirty="0"/>
              <a:t>Naar aanleiding van de behandeling ontdekte Freud nog een ander mechanisme naast de afweermechanismen.</a:t>
            </a:r>
          </a:p>
          <a:p>
            <a:endParaRPr lang="nl-NL" dirty="0"/>
          </a:p>
          <a:p>
            <a:r>
              <a:rPr lang="nl-NL" dirty="0"/>
              <a:t>Zoek op: Wat is het verschil tussen overdracht en tegenoverdracht?</a:t>
            </a:r>
          </a:p>
          <a:p>
            <a:endParaRPr lang="nl-NL" dirty="0"/>
          </a:p>
          <a:p>
            <a:r>
              <a:rPr lang="nl-NL" dirty="0"/>
              <a:t>Overdracht:</a:t>
            </a:r>
          </a:p>
          <a:p>
            <a:r>
              <a:rPr lang="nl-NL" dirty="0"/>
              <a:t>Je gevoelens, wensen en ervaringen projecteren op de behandelaar.</a:t>
            </a:r>
          </a:p>
          <a:p>
            <a:endParaRPr lang="nl-NL" dirty="0"/>
          </a:p>
          <a:p>
            <a:r>
              <a:rPr lang="nl-NL" dirty="0"/>
              <a:t>Tegenoverdracht: </a:t>
            </a:r>
          </a:p>
          <a:p>
            <a:r>
              <a:rPr lang="nl-NL" dirty="0"/>
              <a:t>Wanneer de behandelaar gevoelens, wensen en ervaringen projecteert op een bepaalde cliënt.</a:t>
            </a:r>
          </a:p>
        </p:txBody>
      </p:sp>
    </p:spTree>
    <p:extLst>
      <p:ext uri="{BB962C8B-B14F-4D97-AF65-F5344CB8AC3E}">
        <p14:creationId xmlns:p14="http://schemas.microsoft.com/office/powerpoint/2010/main" val="35748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6066818" cy="1499616"/>
          </a:xfrm>
        </p:spPr>
        <p:txBody>
          <a:bodyPr>
            <a:normAutofit/>
          </a:bodyPr>
          <a:lstStyle/>
          <a:p>
            <a:r>
              <a:rPr lang="nl-NL" dirty="0"/>
              <a:t>John </a:t>
            </a:r>
            <a:r>
              <a:rPr lang="nl-NL" dirty="0" err="1"/>
              <a:t>Bowlby</a:t>
            </a:r>
            <a:endParaRPr lang="nl-NL" dirty="0"/>
          </a:p>
        </p:txBody>
      </p:sp>
      <p:sp>
        <p:nvSpPr>
          <p:cNvPr id="3" name="Tijdelijke aanduiding voor inhoud 2"/>
          <p:cNvSpPr>
            <a:spLocks noGrp="1"/>
          </p:cNvSpPr>
          <p:nvPr>
            <p:ph idx="1"/>
          </p:nvPr>
        </p:nvSpPr>
        <p:spPr>
          <a:xfrm>
            <a:off x="1024128" y="2286000"/>
            <a:ext cx="6066818" cy="4023360"/>
          </a:xfrm>
        </p:spPr>
        <p:txBody>
          <a:bodyPr>
            <a:normAutofit fontScale="92500"/>
          </a:bodyPr>
          <a:lstStyle/>
          <a:p>
            <a:r>
              <a:rPr lang="nl-NL" sz="1700" dirty="0" err="1"/>
              <a:t>Bowlby</a:t>
            </a:r>
            <a:r>
              <a:rPr lang="nl-NL" sz="1700" dirty="0"/>
              <a:t> ontwikkelde de hechtingstheorie. </a:t>
            </a:r>
          </a:p>
          <a:p>
            <a:endParaRPr lang="nl-NL" sz="1700" dirty="0"/>
          </a:p>
          <a:p>
            <a:r>
              <a:rPr lang="nl-NL" sz="1700" dirty="0"/>
              <a:t>- Alle baby’s hebben een aangeboren neiging om zich te hechten aan een voor hen belangrijke volwassene.</a:t>
            </a:r>
          </a:p>
          <a:p>
            <a:r>
              <a:rPr lang="nl-NL" sz="1700" dirty="0"/>
              <a:t>- Dit doen ze door te huilen en nabijheid te zoeken</a:t>
            </a:r>
          </a:p>
          <a:p>
            <a:r>
              <a:rPr lang="nl-NL" sz="1700" dirty="0"/>
              <a:t>- Sensitief reageren: Wanneer een ouder zich toegankelijk opstelt</a:t>
            </a:r>
          </a:p>
          <a:p>
            <a:r>
              <a:rPr lang="nl-NL" sz="1700" dirty="0"/>
              <a:t>- Een veilige hechtingsrelatie: het kind mag zichzelf zijn en mag fouten maken zonder de liefde van zijn ouders te verliezen. De ouder is beschikbaar als het kind getroost moet worden en krijgt de ruimte om zelf op ontdekking te gaan.</a:t>
            </a:r>
          </a:p>
          <a:p>
            <a:r>
              <a:rPr lang="nl-NL" sz="1700" dirty="0"/>
              <a:t>- Op latere leeftijd kun je gedrag verklaren vanuit de hechtingsrelatie.</a:t>
            </a:r>
          </a:p>
          <a:p>
            <a:r>
              <a:rPr lang="nl-NL" sz="1800" dirty="0">
                <a:hlinkClick r:id="rId2"/>
              </a:rPr>
              <a:t>https://www.youtube.com/watch?v=THrGOy9AdJY</a:t>
            </a:r>
            <a:endParaRPr lang="nl-NL" sz="1800" dirty="0"/>
          </a:p>
          <a:p>
            <a:endParaRPr lang="nl-NL" sz="1700" dirty="0"/>
          </a:p>
        </p:txBody>
      </p:sp>
      <p:pic>
        <p:nvPicPr>
          <p:cNvPr id="4" name="Afbeelding 3" descr="Afbeelding met persoon, man, foto&#10;&#10;Automatisch gegenereerde beschrijving">
            <a:extLst>
              <a:ext uri="{FF2B5EF4-FFF2-40B4-BE49-F238E27FC236}">
                <a16:creationId xmlns:a16="http://schemas.microsoft.com/office/drawing/2014/main" id="{CE213376-B733-4575-B21A-DAE7A33563E7}"/>
              </a:ext>
            </a:extLst>
          </p:cNvPr>
          <p:cNvPicPr>
            <a:picLocks noChangeAspect="1"/>
          </p:cNvPicPr>
          <p:nvPr/>
        </p:nvPicPr>
        <p:blipFill rotWithShape="1">
          <a:blip r:embed="rId3"/>
          <a:srcRect l="10063" r="1210"/>
          <a:stretch/>
        </p:blipFill>
        <p:spPr>
          <a:xfrm>
            <a:off x="7552266" y="10"/>
            <a:ext cx="4639733" cy="6857990"/>
          </a:xfrm>
          <a:prstGeom prst="rect">
            <a:avLst/>
          </a:prstGeom>
        </p:spPr>
      </p:pic>
    </p:spTree>
    <p:extLst>
      <p:ext uri="{BB962C8B-B14F-4D97-AF65-F5344CB8AC3E}">
        <p14:creationId xmlns:p14="http://schemas.microsoft.com/office/powerpoint/2010/main" val="36909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1136FD-BBB2-4EB4-A240-3E21EECF7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7109DA-5D3D-4CC1-8B1B-3831CD7A259F}"/>
              </a:ext>
            </a:extLst>
          </p:cNvPr>
          <p:cNvSpPr>
            <a:spLocks noGrp="1"/>
          </p:cNvSpPr>
          <p:nvPr>
            <p:ph type="title"/>
          </p:nvPr>
        </p:nvSpPr>
        <p:spPr>
          <a:xfrm>
            <a:off x="1024129" y="585216"/>
            <a:ext cx="3779085" cy="1499616"/>
          </a:xfrm>
        </p:spPr>
        <p:txBody>
          <a:bodyPr>
            <a:normAutofit/>
          </a:bodyPr>
          <a:lstStyle/>
          <a:p>
            <a:r>
              <a:rPr lang="nl-NL">
                <a:solidFill>
                  <a:srgbClr val="FFFFFF"/>
                </a:solidFill>
              </a:rPr>
              <a:t>Mary Ainsworth</a:t>
            </a:r>
          </a:p>
        </p:txBody>
      </p:sp>
      <p:cxnSp>
        <p:nvCxnSpPr>
          <p:cNvPr id="11" name="Straight Connector 10">
            <a:extLst>
              <a:ext uri="{FF2B5EF4-FFF2-40B4-BE49-F238E27FC236}">
                <a16:creationId xmlns:a16="http://schemas.microsoft.com/office/drawing/2014/main" id="{C6826B28-36B0-4CC1-8EC8-EF9B88B3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076852F-978A-4B7C-B396-D4D1DFFCDEC1}"/>
              </a:ext>
            </a:extLst>
          </p:cNvPr>
          <p:cNvSpPr>
            <a:spLocks noGrp="1"/>
          </p:cNvSpPr>
          <p:nvPr>
            <p:ph idx="1"/>
          </p:nvPr>
        </p:nvSpPr>
        <p:spPr>
          <a:xfrm>
            <a:off x="1024129" y="2286000"/>
            <a:ext cx="3791711" cy="3931920"/>
          </a:xfrm>
        </p:spPr>
        <p:txBody>
          <a:bodyPr>
            <a:normAutofit/>
          </a:bodyPr>
          <a:lstStyle/>
          <a:p>
            <a:r>
              <a:rPr lang="nl-NL">
                <a:solidFill>
                  <a:srgbClr val="FFFFFF"/>
                </a:solidFill>
              </a:rPr>
              <a:t>Ainsworth heeft de hechtingstheorie van Bowlby uitgewerkt en getest. Ze heeft jonge kinderen tijdelijk van hun ouders gescheiden om het gedrag te observeren. Op basis daarvan heeft ze 3 (en later een vierde) hechtingsstijlen ‘ontwikkelt’. </a:t>
            </a:r>
          </a:p>
          <a:p>
            <a:endParaRPr lang="nl-NL">
              <a:solidFill>
                <a:srgbClr val="FFFFFF"/>
              </a:solidFill>
            </a:endParaRPr>
          </a:p>
          <a:p>
            <a:r>
              <a:rPr lang="nl-NL">
                <a:solidFill>
                  <a:srgbClr val="FFFFFF"/>
                </a:solidFill>
              </a:rPr>
              <a:t>Welke zijn dat?</a:t>
            </a:r>
          </a:p>
          <a:p>
            <a:endParaRPr lang="nl-NL">
              <a:solidFill>
                <a:srgbClr val="FFFFFF"/>
              </a:solidFill>
            </a:endParaRPr>
          </a:p>
        </p:txBody>
      </p:sp>
      <p:pic>
        <p:nvPicPr>
          <p:cNvPr id="4" name="Afbeelding 3" descr="Afbeelding met persoon, foto, muur, binnen&#10;&#10;Automatisch gegenereerde beschrijving">
            <a:extLst>
              <a:ext uri="{FF2B5EF4-FFF2-40B4-BE49-F238E27FC236}">
                <a16:creationId xmlns:a16="http://schemas.microsoft.com/office/drawing/2014/main" id="{71444E66-9B2A-4FDC-B0DE-8BD8C114E289}"/>
              </a:ext>
            </a:extLst>
          </p:cNvPr>
          <p:cNvPicPr>
            <a:picLocks noChangeAspect="1"/>
          </p:cNvPicPr>
          <p:nvPr/>
        </p:nvPicPr>
        <p:blipFill rotWithShape="1">
          <a:blip r:embed="rId2"/>
          <a:srcRect l="2186" r="3" b="3"/>
          <a:stretch/>
        </p:blipFill>
        <p:spPr>
          <a:xfrm>
            <a:off x="6096000" y="640080"/>
            <a:ext cx="5455921" cy="5577840"/>
          </a:xfrm>
          <a:prstGeom prst="rect">
            <a:avLst/>
          </a:prstGeom>
        </p:spPr>
      </p:pic>
    </p:spTree>
    <p:extLst>
      <p:ext uri="{BB962C8B-B14F-4D97-AF65-F5344CB8AC3E}">
        <p14:creationId xmlns:p14="http://schemas.microsoft.com/office/powerpoint/2010/main" val="204157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37894-C6DA-41E4-9108-6BD458E1C832}"/>
              </a:ext>
            </a:extLst>
          </p:cNvPr>
          <p:cNvSpPr>
            <a:spLocks noGrp="1"/>
          </p:cNvSpPr>
          <p:nvPr>
            <p:ph type="title"/>
          </p:nvPr>
        </p:nvSpPr>
        <p:spPr>
          <a:xfrm>
            <a:off x="1024128" y="585216"/>
            <a:ext cx="9720072" cy="1499616"/>
          </a:xfrm>
        </p:spPr>
        <p:txBody>
          <a:bodyPr>
            <a:normAutofit/>
          </a:bodyPr>
          <a:lstStyle/>
          <a:p>
            <a:r>
              <a:rPr lang="nl-NL" dirty="0"/>
              <a:t>4 hechtingsstijlen</a:t>
            </a:r>
          </a:p>
        </p:txBody>
      </p:sp>
      <p:pic>
        <p:nvPicPr>
          <p:cNvPr id="4" name="Afbeelding 3">
            <a:extLst>
              <a:ext uri="{FF2B5EF4-FFF2-40B4-BE49-F238E27FC236}">
                <a16:creationId xmlns:a16="http://schemas.microsoft.com/office/drawing/2014/main" id="{32293273-B079-4EC1-BCDE-7CEDE7A9F636}"/>
              </a:ext>
            </a:extLst>
          </p:cNvPr>
          <p:cNvPicPr>
            <a:picLocks noChangeAspect="1"/>
          </p:cNvPicPr>
          <p:nvPr/>
        </p:nvPicPr>
        <p:blipFill rotWithShape="1">
          <a:blip r:embed="rId2"/>
          <a:srcRect l="22382" r="16885" b="3"/>
          <a:stretch/>
        </p:blipFill>
        <p:spPr>
          <a:xfrm>
            <a:off x="1024128" y="2386051"/>
            <a:ext cx="3149870" cy="3448851"/>
          </a:xfrm>
          <a:prstGeom prst="rect">
            <a:avLst/>
          </a:prstGeom>
        </p:spPr>
      </p:pic>
      <p:graphicFrame>
        <p:nvGraphicFramePr>
          <p:cNvPr id="7" name="Tijdelijke aanduiding voor inhoud 2">
            <a:extLst>
              <a:ext uri="{FF2B5EF4-FFF2-40B4-BE49-F238E27FC236}">
                <a16:creationId xmlns:a16="http://schemas.microsoft.com/office/drawing/2014/main" id="{4E7A9CBC-D8AC-42BE-B948-89FA39E4EBB3}"/>
              </a:ext>
            </a:extLst>
          </p:cNvPr>
          <p:cNvGraphicFramePr>
            <a:graphicFrameLocks noGrp="1"/>
          </p:cNvGraphicFramePr>
          <p:nvPr>
            <p:ph idx="1"/>
            <p:extLst>
              <p:ext uri="{D42A27DB-BD31-4B8C-83A1-F6EECF244321}">
                <p14:modId xmlns:p14="http://schemas.microsoft.com/office/powerpoint/2010/main" val="109495221"/>
              </p:ext>
            </p:extLst>
          </p:nvPr>
        </p:nvGraphicFramePr>
        <p:xfrm>
          <a:off x="4639733" y="2286000"/>
          <a:ext cx="610446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hthoek 5">
            <a:extLst>
              <a:ext uri="{FF2B5EF4-FFF2-40B4-BE49-F238E27FC236}">
                <a16:creationId xmlns:a16="http://schemas.microsoft.com/office/drawing/2014/main" id="{EA6A07AB-EC95-4660-A264-FF39C9E4262D}"/>
              </a:ext>
            </a:extLst>
          </p:cNvPr>
          <p:cNvSpPr/>
          <p:nvPr/>
        </p:nvSpPr>
        <p:spPr>
          <a:xfrm>
            <a:off x="6826169" y="872609"/>
            <a:ext cx="4921412" cy="369332"/>
          </a:xfrm>
          <a:prstGeom prst="rect">
            <a:avLst/>
          </a:prstGeom>
        </p:spPr>
        <p:txBody>
          <a:bodyPr wrap="none">
            <a:spAutoFit/>
          </a:bodyPr>
          <a:lstStyle/>
          <a:p>
            <a:r>
              <a:rPr lang="nl-NL" dirty="0">
                <a:hlinkClick r:id="rId8"/>
              </a:rPr>
              <a:t>https://www.youtube.com/watch?v=KXMm06AkYuE</a:t>
            </a:r>
            <a:endParaRPr lang="nl-NL" dirty="0"/>
          </a:p>
        </p:txBody>
      </p:sp>
    </p:spTree>
    <p:extLst>
      <p:ext uri="{BB962C8B-B14F-4D97-AF65-F5344CB8AC3E}">
        <p14:creationId xmlns:p14="http://schemas.microsoft.com/office/powerpoint/2010/main" val="63656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C0B8D-FCCA-47D5-874F-63E656FEF538}"/>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1C982D5D-8368-428E-97C7-61797C5E5071}"/>
              </a:ext>
            </a:extLst>
          </p:cNvPr>
          <p:cNvSpPr>
            <a:spLocks noGrp="1"/>
          </p:cNvSpPr>
          <p:nvPr>
            <p:ph idx="1"/>
          </p:nvPr>
        </p:nvSpPr>
        <p:spPr/>
        <p:txBody>
          <a:bodyPr/>
          <a:lstStyle/>
          <a:p>
            <a:r>
              <a:rPr lang="nl-NL" dirty="0"/>
              <a:t>Herhaling:</a:t>
            </a:r>
          </a:p>
          <a:p>
            <a:r>
              <a:rPr lang="nl-NL" dirty="0"/>
              <a:t>Psychoanalyse?</a:t>
            </a:r>
          </a:p>
          <a:p>
            <a:r>
              <a:rPr lang="nl-NL" dirty="0"/>
              <a:t>Wie was Sigmund Freud?</a:t>
            </a:r>
          </a:p>
          <a:p>
            <a:r>
              <a:rPr lang="nl-NL" dirty="0"/>
              <a:t>ID, Ego en Superego?</a:t>
            </a:r>
          </a:p>
          <a:p>
            <a:r>
              <a:rPr lang="nl-NL" dirty="0"/>
              <a:t>John </a:t>
            </a:r>
            <a:r>
              <a:rPr lang="nl-NL" dirty="0" err="1"/>
              <a:t>Bowlby</a:t>
            </a:r>
            <a:r>
              <a:rPr lang="nl-NL" dirty="0"/>
              <a:t>? En Mary </a:t>
            </a:r>
            <a:r>
              <a:rPr lang="nl-NL" dirty="0" err="1"/>
              <a:t>Ainsworth</a:t>
            </a:r>
            <a:r>
              <a:rPr lang="nl-NL" dirty="0"/>
              <a:t>?</a:t>
            </a:r>
          </a:p>
          <a:p>
            <a:endParaRPr lang="nl-NL" dirty="0"/>
          </a:p>
          <a:p>
            <a:r>
              <a:rPr lang="nl-NL" dirty="0"/>
              <a:t>Volgende week:</a:t>
            </a:r>
          </a:p>
          <a:p>
            <a:r>
              <a:rPr lang="nl-NL" dirty="0"/>
              <a:t>Behaviorisme</a:t>
            </a:r>
          </a:p>
        </p:txBody>
      </p:sp>
    </p:spTree>
    <p:extLst>
      <p:ext uri="{BB962C8B-B14F-4D97-AF65-F5344CB8AC3E}">
        <p14:creationId xmlns:p14="http://schemas.microsoft.com/office/powerpoint/2010/main" val="320602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4B8E3-1BB9-4662-9FC9-57A37D2C86C2}"/>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997A9551-75C3-4AF8-9870-48E7E8954D18}"/>
              </a:ext>
            </a:extLst>
          </p:cNvPr>
          <p:cNvSpPr>
            <a:spLocks noGrp="1"/>
          </p:cNvSpPr>
          <p:nvPr>
            <p:ph idx="1"/>
          </p:nvPr>
        </p:nvSpPr>
        <p:spPr/>
        <p:txBody>
          <a:bodyPr>
            <a:normAutofit/>
          </a:bodyPr>
          <a:lstStyle/>
          <a:p>
            <a:pPr>
              <a:buFont typeface="Wingdings" panose="05000000000000000000" pitchFamily="2" charset="2"/>
              <a:buChar char="Ø"/>
            </a:pPr>
            <a:r>
              <a:rPr lang="nl-NL" dirty="0"/>
              <a:t> Herhaling vorige week</a:t>
            </a:r>
          </a:p>
          <a:p>
            <a:pPr>
              <a:buFont typeface="Wingdings" panose="05000000000000000000" pitchFamily="2" charset="2"/>
              <a:buChar char="Ø"/>
            </a:pPr>
            <a:r>
              <a:rPr lang="nl-NL" dirty="0"/>
              <a:t>Sigmund Freud</a:t>
            </a:r>
          </a:p>
          <a:p>
            <a:pPr>
              <a:buFont typeface="Wingdings" panose="05000000000000000000" pitchFamily="2" charset="2"/>
              <a:buChar char="Ø"/>
            </a:pPr>
            <a:r>
              <a:rPr lang="nl-NL" dirty="0"/>
              <a:t>Psychoanalyse</a:t>
            </a:r>
          </a:p>
          <a:p>
            <a:pPr>
              <a:buFont typeface="Wingdings" panose="05000000000000000000" pitchFamily="2" charset="2"/>
              <a:buChar char="Ø"/>
            </a:pPr>
            <a:r>
              <a:rPr lang="nl-NL" dirty="0"/>
              <a:t>John </a:t>
            </a:r>
            <a:r>
              <a:rPr lang="nl-NL" dirty="0" err="1"/>
              <a:t>Bowlby</a:t>
            </a:r>
            <a:endParaRPr lang="nl-NL" dirty="0"/>
          </a:p>
          <a:p>
            <a:pPr>
              <a:buFont typeface="Wingdings" panose="05000000000000000000" pitchFamily="2" charset="2"/>
              <a:buChar char="Ø"/>
            </a:pPr>
            <a:r>
              <a:rPr lang="nl-NL" dirty="0"/>
              <a:t>Mary </a:t>
            </a:r>
            <a:r>
              <a:rPr lang="nl-NL" dirty="0" err="1"/>
              <a:t>Ainsworth</a:t>
            </a:r>
            <a:endParaRPr lang="nl-NL" dirty="0"/>
          </a:p>
          <a:p>
            <a:pPr>
              <a:buFont typeface="Wingdings" panose="05000000000000000000" pitchFamily="2" charset="2"/>
              <a:buChar char="Ø"/>
            </a:pPr>
            <a:r>
              <a:rPr lang="nl-NL" dirty="0"/>
              <a:t>Afsluiting</a:t>
            </a:r>
          </a:p>
        </p:txBody>
      </p:sp>
    </p:spTree>
    <p:extLst>
      <p:ext uri="{BB962C8B-B14F-4D97-AF65-F5344CB8AC3E}">
        <p14:creationId xmlns:p14="http://schemas.microsoft.com/office/powerpoint/2010/main" val="304305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A4255-BEED-4113-B27E-D031D2717F11}"/>
              </a:ext>
            </a:extLst>
          </p:cNvPr>
          <p:cNvSpPr>
            <a:spLocks noGrp="1"/>
          </p:cNvSpPr>
          <p:nvPr>
            <p:ph type="title"/>
          </p:nvPr>
        </p:nvSpPr>
        <p:spPr>
          <a:xfrm>
            <a:off x="1024128" y="585216"/>
            <a:ext cx="6066818" cy="1499616"/>
          </a:xfrm>
        </p:spPr>
        <p:txBody>
          <a:bodyPr>
            <a:normAutofit/>
          </a:bodyPr>
          <a:lstStyle/>
          <a:p>
            <a:r>
              <a:rPr lang="nl-NL"/>
              <a:t>Vorige week…</a:t>
            </a:r>
          </a:p>
        </p:txBody>
      </p:sp>
      <p:sp>
        <p:nvSpPr>
          <p:cNvPr id="8" name="Content Placeholder 7">
            <a:extLst>
              <a:ext uri="{FF2B5EF4-FFF2-40B4-BE49-F238E27FC236}">
                <a16:creationId xmlns:a16="http://schemas.microsoft.com/office/drawing/2014/main" id="{5ACD431F-59E9-491A-9857-71B1C770D7A0}"/>
              </a:ext>
            </a:extLst>
          </p:cNvPr>
          <p:cNvSpPr>
            <a:spLocks noGrp="1"/>
          </p:cNvSpPr>
          <p:nvPr>
            <p:ph idx="1"/>
          </p:nvPr>
        </p:nvSpPr>
        <p:spPr>
          <a:xfrm>
            <a:off x="1024128" y="2286000"/>
            <a:ext cx="6066818" cy="4023360"/>
          </a:xfrm>
        </p:spPr>
        <p:txBody>
          <a:bodyPr>
            <a:normAutofit/>
          </a:bodyPr>
          <a:lstStyle/>
          <a:p>
            <a:pPr>
              <a:buFont typeface="Wingdings" panose="05000000000000000000" pitchFamily="2" charset="2"/>
              <a:buChar char="Ø"/>
            </a:pPr>
            <a:r>
              <a:rPr lang="en-US"/>
              <a:t> </a:t>
            </a:r>
            <a:r>
              <a:rPr lang="en-US" err="1"/>
              <a:t>Biologische</a:t>
            </a:r>
            <a:r>
              <a:rPr lang="en-US"/>
              <a:t> </a:t>
            </a:r>
            <a:r>
              <a:rPr lang="en-US" err="1"/>
              <a:t>benadering</a:t>
            </a:r>
            <a:endParaRPr lang="en-US"/>
          </a:p>
          <a:p>
            <a:pPr>
              <a:buFont typeface="Wingdings" panose="05000000000000000000" pitchFamily="2" charset="2"/>
              <a:buChar char="Ø"/>
            </a:pPr>
            <a:endParaRPr lang="en-US"/>
          </a:p>
          <a:p>
            <a:pPr>
              <a:buFont typeface="Wingdings" panose="05000000000000000000" pitchFamily="2" charset="2"/>
              <a:buChar char="Ø"/>
            </a:pPr>
            <a:r>
              <a:rPr lang="en-US"/>
              <a:t> Neurotransmitters </a:t>
            </a:r>
          </a:p>
          <a:p>
            <a:pPr>
              <a:buFont typeface="Wingdings" panose="05000000000000000000" pitchFamily="2" charset="2"/>
              <a:buChar char="Ø"/>
            </a:pPr>
            <a:endParaRPr lang="en-US"/>
          </a:p>
          <a:p>
            <a:pPr>
              <a:buFont typeface="Wingdings" panose="05000000000000000000" pitchFamily="2" charset="2"/>
              <a:buChar char="Ø"/>
            </a:pPr>
            <a:r>
              <a:rPr lang="en-US"/>
              <a:t> Interne </a:t>
            </a:r>
            <a:r>
              <a:rPr lang="en-US" err="1"/>
              <a:t>en</a:t>
            </a:r>
            <a:r>
              <a:rPr lang="en-US"/>
              <a:t> </a:t>
            </a:r>
            <a:r>
              <a:rPr lang="en-US" err="1"/>
              <a:t>externe</a:t>
            </a:r>
            <a:r>
              <a:rPr lang="en-US"/>
              <a:t> </a:t>
            </a:r>
            <a:r>
              <a:rPr lang="en-US" err="1"/>
              <a:t>factoren</a:t>
            </a:r>
            <a:r>
              <a:rPr lang="en-US"/>
              <a:t> van </a:t>
            </a:r>
            <a:r>
              <a:rPr lang="en-US" err="1"/>
              <a:t>gedrag</a:t>
            </a:r>
            <a:endParaRPr lang="en-US"/>
          </a:p>
          <a:p>
            <a:pPr>
              <a:buFont typeface="Wingdings" panose="05000000000000000000" pitchFamily="2" charset="2"/>
              <a:buChar char="Ø"/>
            </a:pPr>
            <a:endParaRPr lang="en-US"/>
          </a:p>
          <a:p>
            <a:pPr>
              <a:buFont typeface="Wingdings" panose="05000000000000000000" pitchFamily="2" charset="2"/>
              <a:buChar char="Ø"/>
            </a:pPr>
            <a:r>
              <a:rPr lang="en-US"/>
              <a:t> </a:t>
            </a:r>
            <a:r>
              <a:rPr lang="en-US" err="1"/>
              <a:t>Lobotomie</a:t>
            </a:r>
            <a:endParaRPr lang="en-US"/>
          </a:p>
        </p:txBody>
      </p:sp>
      <p:pic>
        <p:nvPicPr>
          <p:cNvPr id="4" name="Tijdelijke aanduiding voor inhoud 3">
            <a:extLst>
              <a:ext uri="{FF2B5EF4-FFF2-40B4-BE49-F238E27FC236}">
                <a16:creationId xmlns:a16="http://schemas.microsoft.com/office/drawing/2014/main" id="{70589384-CB8A-4716-AE33-BB13D5CCE2A7}"/>
              </a:ext>
            </a:extLst>
          </p:cNvPr>
          <p:cNvPicPr>
            <a:picLocks noChangeAspect="1"/>
          </p:cNvPicPr>
          <p:nvPr/>
        </p:nvPicPr>
        <p:blipFill rotWithShape="1">
          <a:blip r:embed="rId2"/>
          <a:srcRect r="3" b="2770"/>
          <a:stretch/>
        </p:blipFill>
        <p:spPr>
          <a:xfrm>
            <a:off x="8545616" y="640080"/>
            <a:ext cx="2012956" cy="2628053"/>
          </a:xfrm>
          <a:prstGeom prst="rect">
            <a:avLst/>
          </a:prstGeom>
        </p:spPr>
      </p:pic>
      <p:pic>
        <p:nvPicPr>
          <p:cNvPr id="3" name="Afbeelding 2">
            <a:extLst>
              <a:ext uri="{FF2B5EF4-FFF2-40B4-BE49-F238E27FC236}">
                <a16:creationId xmlns:a16="http://schemas.microsoft.com/office/drawing/2014/main" id="{3387A20E-853F-4768-A49D-437C15E2D538}"/>
              </a:ext>
            </a:extLst>
          </p:cNvPr>
          <p:cNvPicPr>
            <a:picLocks noChangeAspect="1"/>
          </p:cNvPicPr>
          <p:nvPr/>
        </p:nvPicPr>
        <p:blipFill>
          <a:blip r:embed="rId3"/>
          <a:stretch>
            <a:fillRect/>
          </a:stretch>
        </p:blipFill>
        <p:spPr>
          <a:xfrm>
            <a:off x="7552267" y="3589867"/>
            <a:ext cx="3999654" cy="1925759"/>
          </a:xfrm>
          <a:prstGeom prst="rect">
            <a:avLst/>
          </a:prstGeom>
        </p:spPr>
      </p:pic>
    </p:spTree>
    <p:extLst>
      <p:ext uri="{BB962C8B-B14F-4D97-AF65-F5344CB8AC3E}">
        <p14:creationId xmlns:p14="http://schemas.microsoft.com/office/powerpoint/2010/main" val="387614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Psychoanalyse</a:t>
            </a:r>
          </a:p>
        </p:txBody>
      </p:sp>
      <p:sp>
        <p:nvSpPr>
          <p:cNvPr id="3" name="Tijdelijke aanduiding voor inhoud 2"/>
          <p:cNvSpPr>
            <a:spLocks noGrp="1"/>
          </p:cNvSpPr>
          <p:nvPr>
            <p:ph idx="1"/>
          </p:nvPr>
        </p:nvSpPr>
        <p:spPr/>
        <p:txBody>
          <a:bodyPr/>
          <a:lstStyle/>
          <a:p>
            <a:r>
              <a:rPr lang="nl-NL" dirty="0"/>
              <a:t>Sigmund Freud: grondlegger van de psychoanalyse </a:t>
            </a:r>
            <a:r>
              <a:rPr lang="nl-NL" dirty="0">
                <a:sym typeface="Wingdings" panose="05000000000000000000" pitchFamily="2" charset="2"/>
              </a:rPr>
              <a:t> onbewuste driften van de mens als verklaring voor gedrag</a:t>
            </a:r>
          </a:p>
          <a:p>
            <a:endParaRPr lang="nl-NL" dirty="0">
              <a:sym typeface="Wingdings" panose="05000000000000000000" pitchFamily="2" charset="2"/>
            </a:endParaRPr>
          </a:p>
          <a:p>
            <a:r>
              <a:rPr lang="nl-NL" dirty="0">
                <a:sym typeface="Wingdings" panose="05000000000000000000" pitchFamily="2" charset="2"/>
              </a:rPr>
              <a:t>John </a:t>
            </a:r>
            <a:r>
              <a:rPr lang="nl-NL" dirty="0" err="1">
                <a:sym typeface="Wingdings" panose="05000000000000000000" pitchFamily="2" charset="2"/>
              </a:rPr>
              <a:t>Bowlby</a:t>
            </a:r>
            <a:r>
              <a:rPr lang="nl-NL" dirty="0">
                <a:sym typeface="Wingdings" panose="05000000000000000000" pitchFamily="2" charset="2"/>
              </a:rPr>
              <a:t>: hechtingstheorie</a:t>
            </a:r>
          </a:p>
          <a:p>
            <a:endParaRPr lang="nl-NL" dirty="0">
              <a:sym typeface="Wingdings" panose="05000000000000000000" pitchFamily="2" charset="2"/>
            </a:endParaRPr>
          </a:p>
          <a:p>
            <a:r>
              <a:rPr lang="nl-NL" dirty="0">
                <a:sym typeface="Wingdings" panose="05000000000000000000" pitchFamily="2" charset="2"/>
              </a:rPr>
              <a:t>Mary </a:t>
            </a:r>
            <a:r>
              <a:rPr lang="nl-NL" dirty="0" err="1">
                <a:sym typeface="Wingdings" panose="05000000000000000000" pitchFamily="2" charset="2"/>
              </a:rPr>
              <a:t>Ainsworth</a:t>
            </a:r>
            <a:r>
              <a:rPr lang="nl-NL" dirty="0">
                <a:sym typeface="Wingdings" panose="05000000000000000000" pitchFamily="2" charset="2"/>
              </a:rPr>
              <a:t>: uitwerking van de hechtingstheorie</a:t>
            </a:r>
            <a:endParaRPr lang="nl-NL" dirty="0"/>
          </a:p>
        </p:txBody>
      </p:sp>
    </p:spTree>
    <p:extLst>
      <p:ext uri="{BB962C8B-B14F-4D97-AF65-F5344CB8AC3E}">
        <p14:creationId xmlns:p14="http://schemas.microsoft.com/office/powerpoint/2010/main" val="80075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Sigmund FREUD</a:t>
            </a:r>
          </a:p>
        </p:txBody>
      </p:sp>
      <p:sp>
        <p:nvSpPr>
          <p:cNvPr id="3" name="Tijdelijke aanduiding voor inhoud 2"/>
          <p:cNvSpPr>
            <a:spLocks noGrp="1"/>
          </p:cNvSpPr>
          <p:nvPr>
            <p:ph idx="1"/>
          </p:nvPr>
        </p:nvSpPr>
        <p:spPr>
          <a:xfrm>
            <a:off x="1024128" y="1776549"/>
            <a:ext cx="9720071" cy="4023360"/>
          </a:xfrm>
        </p:spPr>
        <p:txBody>
          <a:bodyPr/>
          <a:lstStyle/>
          <a:p>
            <a:r>
              <a:rPr lang="nl-NL" dirty="0"/>
              <a:t>Onbewuste driften en afweermechanismen</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79" y="2212586"/>
            <a:ext cx="7498080" cy="4097125"/>
          </a:xfrm>
          <a:prstGeom prst="rect">
            <a:avLst/>
          </a:prstGeom>
        </p:spPr>
      </p:pic>
      <p:sp>
        <p:nvSpPr>
          <p:cNvPr id="5" name="Tekstvak 4"/>
          <p:cNvSpPr txBox="1"/>
          <p:nvPr/>
        </p:nvSpPr>
        <p:spPr>
          <a:xfrm>
            <a:off x="1024128" y="2860766"/>
            <a:ext cx="2463655" cy="2800767"/>
          </a:xfrm>
          <a:prstGeom prst="rect">
            <a:avLst/>
          </a:prstGeom>
          <a:noFill/>
        </p:spPr>
        <p:txBody>
          <a:bodyPr wrap="square" rtlCol="0">
            <a:spAutoFit/>
          </a:bodyPr>
          <a:lstStyle/>
          <a:p>
            <a:r>
              <a:rPr lang="nl-NL" sz="2200" dirty="0"/>
              <a:t>Driften zijn onderverdeeld in seksuele en agressieve lusten, hebben geen rem en zoeken continu naar directe bevrediging</a:t>
            </a:r>
          </a:p>
        </p:txBody>
      </p:sp>
    </p:spTree>
    <p:extLst>
      <p:ext uri="{BB962C8B-B14F-4D97-AF65-F5344CB8AC3E}">
        <p14:creationId xmlns:p14="http://schemas.microsoft.com/office/powerpoint/2010/main" val="95445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3235597"/>
            <a:ext cx="2838450" cy="1914525"/>
          </a:xfrm>
        </p:spPr>
      </p:pic>
      <p:sp>
        <p:nvSpPr>
          <p:cNvPr id="5" name="Tekstvak 4"/>
          <p:cNvSpPr txBox="1"/>
          <p:nvPr/>
        </p:nvSpPr>
        <p:spPr>
          <a:xfrm>
            <a:off x="1777746" y="5150122"/>
            <a:ext cx="2607346" cy="584775"/>
          </a:xfrm>
          <a:prstGeom prst="rect">
            <a:avLst/>
          </a:prstGeom>
          <a:noFill/>
        </p:spPr>
        <p:txBody>
          <a:bodyPr wrap="square" rtlCol="0">
            <a:spAutoFit/>
          </a:bodyPr>
          <a:lstStyle/>
          <a:p>
            <a:r>
              <a:rPr lang="nl-NL" sz="3200" dirty="0"/>
              <a:t>HET ID</a:t>
            </a:r>
          </a:p>
        </p:txBody>
      </p:sp>
      <p:pic>
        <p:nvPicPr>
          <p:cNvPr id="6" name="Afbeelding 5"/>
          <p:cNvPicPr>
            <a:picLocks noChangeAspect="1"/>
          </p:cNvPicPr>
          <p:nvPr/>
        </p:nvPicPr>
        <p:blipFill>
          <a:blip r:embed="rId3"/>
          <a:stretch>
            <a:fillRect/>
          </a:stretch>
        </p:blipFill>
        <p:spPr>
          <a:xfrm>
            <a:off x="8729199" y="2660214"/>
            <a:ext cx="2038350" cy="2381250"/>
          </a:xfrm>
          <a:prstGeom prst="rect">
            <a:avLst/>
          </a:prstGeom>
        </p:spPr>
      </p:pic>
      <p:sp>
        <p:nvSpPr>
          <p:cNvPr id="7" name="Tekstvak 6"/>
          <p:cNvSpPr txBox="1"/>
          <p:nvPr/>
        </p:nvSpPr>
        <p:spPr>
          <a:xfrm>
            <a:off x="8480787" y="5041464"/>
            <a:ext cx="2749731" cy="584775"/>
          </a:xfrm>
          <a:prstGeom prst="rect">
            <a:avLst/>
          </a:prstGeom>
          <a:noFill/>
        </p:spPr>
        <p:txBody>
          <a:bodyPr wrap="square" rtlCol="0">
            <a:spAutoFit/>
          </a:bodyPr>
          <a:lstStyle/>
          <a:p>
            <a:r>
              <a:rPr lang="nl-NL" sz="3200" dirty="0"/>
              <a:t>Het superego</a:t>
            </a:r>
          </a:p>
        </p:txBody>
      </p:sp>
      <p:pic>
        <p:nvPicPr>
          <p:cNvPr id="8" name="Afbeelding 7"/>
          <p:cNvPicPr>
            <a:picLocks noChangeAspect="1"/>
          </p:cNvPicPr>
          <p:nvPr/>
        </p:nvPicPr>
        <p:blipFill>
          <a:blip r:embed="rId4"/>
          <a:stretch>
            <a:fillRect/>
          </a:stretch>
        </p:blipFill>
        <p:spPr>
          <a:xfrm>
            <a:off x="5357676" y="4664347"/>
            <a:ext cx="1876425" cy="1905000"/>
          </a:xfrm>
          <a:prstGeom prst="rect">
            <a:avLst/>
          </a:prstGeom>
        </p:spPr>
      </p:pic>
      <p:sp>
        <p:nvSpPr>
          <p:cNvPr id="9" name="Tekstvak 8"/>
          <p:cNvSpPr txBox="1"/>
          <p:nvPr/>
        </p:nvSpPr>
        <p:spPr>
          <a:xfrm>
            <a:off x="4636443" y="2728258"/>
            <a:ext cx="3345207" cy="1200329"/>
          </a:xfrm>
          <a:prstGeom prst="rect">
            <a:avLst/>
          </a:prstGeom>
          <a:noFill/>
        </p:spPr>
        <p:txBody>
          <a:bodyPr wrap="square" rtlCol="0">
            <a:spAutoFit/>
          </a:bodyPr>
          <a:lstStyle/>
          <a:p>
            <a:r>
              <a:rPr lang="nl-NL" dirty="0"/>
              <a:t>Het Ego</a:t>
            </a:r>
          </a:p>
          <a:p>
            <a:r>
              <a:rPr lang="nl-NL" dirty="0"/>
              <a:t>Bemiddelt tussen ID en Superego</a:t>
            </a:r>
          </a:p>
          <a:p>
            <a:r>
              <a:rPr lang="nl-NL" dirty="0"/>
              <a:t>Staat voor het geweten, normen en waarden en het perfecte ik…</a:t>
            </a:r>
          </a:p>
        </p:txBody>
      </p:sp>
    </p:spTree>
    <p:extLst>
      <p:ext uri="{BB962C8B-B14F-4D97-AF65-F5344CB8AC3E}">
        <p14:creationId xmlns:p14="http://schemas.microsoft.com/office/powerpoint/2010/main" val="37391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Ego</a:t>
            </a:r>
          </a:p>
        </p:txBody>
      </p:sp>
      <p:sp>
        <p:nvSpPr>
          <p:cNvPr id="3" name="Tijdelijke aanduiding voor inhoud 2"/>
          <p:cNvSpPr>
            <a:spLocks noGrp="1"/>
          </p:cNvSpPr>
          <p:nvPr>
            <p:ph idx="1"/>
          </p:nvPr>
        </p:nvSpPr>
        <p:spPr/>
        <p:txBody>
          <a:bodyPr/>
          <a:lstStyle/>
          <a:p>
            <a:r>
              <a:rPr lang="nl-NL" dirty="0"/>
              <a:t>Het ego zet afweermechanismen in om spanningen, pijn, frustraties en de innerlijke conflicten, die gevolg zijn van de botsing tussen het </a:t>
            </a:r>
            <a:r>
              <a:rPr lang="nl-NL" dirty="0" err="1"/>
              <a:t>id</a:t>
            </a:r>
            <a:r>
              <a:rPr lang="nl-NL" dirty="0"/>
              <a:t> en het superego, buiten bewustzijn te houden.</a:t>
            </a:r>
          </a:p>
          <a:p>
            <a:endParaRPr lang="nl-NL" dirty="0"/>
          </a:p>
          <a:p>
            <a:r>
              <a:rPr lang="nl-NL" dirty="0"/>
              <a:t>Afweermechanismen zijn een tijdelijke oplossing om met heftige emoties om te gaan. Op de langere termijn zullen ze echter wel psychische klachten veroorzaken.</a:t>
            </a:r>
          </a:p>
          <a:p>
            <a:endParaRPr lang="nl-NL" dirty="0"/>
          </a:p>
          <a:p>
            <a:r>
              <a:rPr lang="nl-NL" dirty="0"/>
              <a:t>Freud ziet dromen dan ook als de weg naar het onbewuste. Als je je eenmaal bewust bent van je heftige emoties, kun je ze verwerken en ermee afrekenen.</a:t>
            </a:r>
          </a:p>
          <a:p>
            <a:r>
              <a:rPr lang="nl-NL" dirty="0">
                <a:hlinkClick r:id="rId2"/>
              </a:rPr>
              <a:t>https://www.youtube.com/watch?v=iNKFoUowPf8</a:t>
            </a:r>
            <a:endParaRPr lang="nl-NL" dirty="0"/>
          </a:p>
          <a:p>
            <a:endParaRPr lang="nl-NL" dirty="0"/>
          </a:p>
        </p:txBody>
      </p:sp>
    </p:spTree>
    <p:extLst>
      <p:ext uri="{BB962C8B-B14F-4D97-AF65-F5344CB8AC3E}">
        <p14:creationId xmlns:p14="http://schemas.microsoft.com/office/powerpoint/2010/main" val="319302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6164C-51AF-406E-A181-603149FCEFA5}"/>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C44B1D6E-27F7-4445-8429-C35D3DF649D7}"/>
              </a:ext>
            </a:extLst>
          </p:cNvPr>
          <p:cNvSpPr>
            <a:spLocks noGrp="1"/>
          </p:cNvSpPr>
          <p:nvPr>
            <p:ph idx="1"/>
          </p:nvPr>
        </p:nvSpPr>
        <p:spPr/>
        <p:txBody>
          <a:bodyPr/>
          <a:lstStyle/>
          <a:p>
            <a:r>
              <a:rPr lang="nl-NL" dirty="0"/>
              <a:t>Probeer je laatste of meest ‘indringende’ droom weer voor de geest te halen</a:t>
            </a:r>
          </a:p>
          <a:p>
            <a:endParaRPr lang="nl-NL" dirty="0"/>
          </a:p>
          <a:p>
            <a:r>
              <a:rPr lang="nl-NL" dirty="0"/>
              <a:t>Vertel deze aan je buurman of buurvrouw</a:t>
            </a:r>
          </a:p>
          <a:p>
            <a:endParaRPr lang="nl-NL" dirty="0"/>
          </a:p>
          <a:p>
            <a:r>
              <a:rPr lang="nl-NL" dirty="0"/>
              <a:t>Je buurman of buurvrouw vertelt zijn/haar droom ook aan jou</a:t>
            </a:r>
          </a:p>
          <a:p>
            <a:endParaRPr lang="nl-NL" dirty="0"/>
          </a:p>
          <a:p>
            <a:r>
              <a:rPr lang="nl-NL" dirty="0"/>
              <a:t>Probeer de drift vanuit je ID te verklaren: Wat zegt je droom over jouw onbewuste wil?</a:t>
            </a:r>
          </a:p>
        </p:txBody>
      </p:sp>
    </p:spTree>
    <p:extLst>
      <p:ext uri="{BB962C8B-B14F-4D97-AF65-F5344CB8AC3E}">
        <p14:creationId xmlns:p14="http://schemas.microsoft.com/office/powerpoint/2010/main" val="27708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E13A5-718B-4836-AAF0-DBF21D9A8917}"/>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90C7D20C-528D-4C98-AC54-A49C06BF116A}"/>
              </a:ext>
            </a:extLst>
          </p:cNvPr>
          <p:cNvSpPr>
            <a:spLocks noGrp="1"/>
          </p:cNvSpPr>
          <p:nvPr>
            <p:ph idx="1"/>
          </p:nvPr>
        </p:nvSpPr>
        <p:spPr/>
        <p:txBody>
          <a:bodyPr>
            <a:normAutofit lnSpcReduction="10000"/>
          </a:bodyPr>
          <a:lstStyle/>
          <a:p>
            <a:r>
              <a:rPr lang="nl-NL" dirty="0"/>
              <a:t>Werk in tweetallen</a:t>
            </a:r>
          </a:p>
          <a:p>
            <a:r>
              <a:rPr lang="nl-NL" dirty="0"/>
              <a:t>Je hebt tenminste een laptop nodig</a:t>
            </a:r>
          </a:p>
          <a:p>
            <a:r>
              <a:rPr lang="nl-NL" dirty="0"/>
              <a:t>Ga op zoek naar afweermechanismen</a:t>
            </a:r>
          </a:p>
          <a:p>
            <a:r>
              <a:rPr lang="nl-NL" dirty="0"/>
              <a:t>Schrijf ze allemaal op</a:t>
            </a:r>
          </a:p>
          <a:p>
            <a:r>
              <a:rPr lang="nl-NL" dirty="0"/>
              <a:t>Beschrijf in eigen woorden een korte uitleg: wat betekent het afweermechanisme?</a:t>
            </a:r>
          </a:p>
          <a:p>
            <a:endParaRPr lang="nl-NL" dirty="0"/>
          </a:p>
          <a:p>
            <a:endParaRPr lang="nl-NL" dirty="0"/>
          </a:p>
          <a:p>
            <a:r>
              <a:rPr lang="nl-NL" dirty="0"/>
              <a:t>15 minuten</a:t>
            </a:r>
          </a:p>
          <a:p>
            <a:r>
              <a:rPr lang="nl-NL" dirty="0"/>
              <a:t>Nabespreken</a:t>
            </a:r>
          </a:p>
        </p:txBody>
      </p:sp>
    </p:spTree>
    <p:extLst>
      <p:ext uri="{BB962C8B-B14F-4D97-AF65-F5344CB8AC3E}">
        <p14:creationId xmlns:p14="http://schemas.microsoft.com/office/powerpoint/2010/main" val="6953130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otalTime>12</TotalTime>
  <Words>688</Words>
  <Application>Microsoft Office PowerPoint</Application>
  <PresentationFormat>Breedbeeld</PresentationFormat>
  <Paragraphs>115</Paragraphs>
  <Slides>15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Tw Cen MT</vt:lpstr>
      <vt:lpstr>Tw Cen MT Condensed</vt:lpstr>
      <vt:lpstr>Wingdings</vt:lpstr>
      <vt:lpstr>Wingdings 3</vt:lpstr>
      <vt:lpstr>Integraal</vt:lpstr>
      <vt:lpstr>Stromingen in de Psychologie</vt:lpstr>
      <vt:lpstr>Programma</vt:lpstr>
      <vt:lpstr>Vorige week…</vt:lpstr>
      <vt:lpstr>Psychoanalyse</vt:lpstr>
      <vt:lpstr>Sigmund FREUD</vt:lpstr>
      <vt:lpstr>PowerPoint-presentatie</vt:lpstr>
      <vt:lpstr>Het Ego</vt:lpstr>
      <vt:lpstr>Opdracht</vt:lpstr>
      <vt:lpstr>Opdracht</vt:lpstr>
      <vt:lpstr>Nog vragen?</vt:lpstr>
      <vt:lpstr>Overdracht en tegenoverdracht</vt:lpstr>
      <vt:lpstr>John Bowlby</vt:lpstr>
      <vt:lpstr>Mary Ainsworth</vt:lpstr>
      <vt:lpstr>4 hechtingsstijlen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Stromingen in de Psychologie</dc:title>
  <dc:creator>Marije Solle</dc:creator>
  <cp:lastModifiedBy>Marije Solle</cp:lastModifiedBy>
  <cp:revision>3</cp:revision>
  <dcterms:created xsi:type="dcterms:W3CDTF">2019-11-11T15:01:59Z</dcterms:created>
  <dcterms:modified xsi:type="dcterms:W3CDTF">2019-11-11T15:28:23Z</dcterms:modified>
</cp:coreProperties>
</file>